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76" r:id="rId2"/>
    <p:sldId id="257" r:id="rId3"/>
    <p:sldId id="273" r:id="rId4"/>
    <p:sldId id="277" r:id="rId5"/>
    <p:sldId id="278" r:id="rId6"/>
    <p:sldId id="279" r:id="rId7"/>
    <p:sldId id="280" r:id="rId8"/>
    <p:sldId id="281" r:id="rId9"/>
    <p:sldId id="282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58" d="100"/>
          <a:sy n="58" d="100"/>
        </p:scale>
        <p:origin x="-774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EC5B6-3B58-497A-B666-98B29CF2FAFB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C5126B4B-B48A-43BD-8BFA-BF66E4C259AD}">
      <dgm:prSet phldrT="[Texto]" custT="1"/>
      <dgm:spPr/>
      <dgm:t>
        <a:bodyPr/>
        <a:lstStyle/>
        <a:p>
          <a:r>
            <a:rPr lang="es-CO" sz="1800" dirty="0" smtClean="0"/>
            <a:t>TIPOS DE MODELOS ATÓMICOS</a:t>
          </a:r>
          <a:endParaRPr lang="es-CO" sz="1800" dirty="0"/>
        </a:p>
      </dgm:t>
    </dgm:pt>
    <dgm:pt modelId="{30B89FA6-0EEF-4A37-BBD4-26F0D8B4E203}" type="parTrans" cxnId="{4D203BEF-3708-4AD7-9E55-CBBE2EEAD06D}">
      <dgm:prSet/>
      <dgm:spPr/>
      <dgm:t>
        <a:bodyPr/>
        <a:lstStyle/>
        <a:p>
          <a:endParaRPr lang="es-CO" sz="1800"/>
        </a:p>
      </dgm:t>
    </dgm:pt>
    <dgm:pt modelId="{32B2D7B4-29E0-4A96-BDE2-4293E77C3479}" type="sibTrans" cxnId="{4D203BEF-3708-4AD7-9E55-CBBE2EEAD06D}">
      <dgm:prSet/>
      <dgm:spPr/>
      <dgm:t>
        <a:bodyPr/>
        <a:lstStyle/>
        <a:p>
          <a:endParaRPr lang="es-CO" sz="1800"/>
        </a:p>
      </dgm:t>
    </dgm:pt>
    <dgm:pt modelId="{909C5288-9339-482E-B1D8-70A7684C5681}">
      <dgm:prSet phldrT="[Texto]" custT="1"/>
      <dgm:spPr/>
      <dgm:t>
        <a:bodyPr/>
        <a:lstStyle/>
        <a:p>
          <a:r>
            <a:rPr lang="es-CO" sz="1800" dirty="0" smtClean="0"/>
            <a:t>DE DALTON</a:t>
          </a:r>
          <a:endParaRPr lang="es-CO" sz="1800" dirty="0"/>
        </a:p>
      </dgm:t>
    </dgm:pt>
    <dgm:pt modelId="{0BF917DE-C70E-4960-9D64-3A2766D6354B}" type="parTrans" cxnId="{10C99A5E-58F8-4CCC-A53C-E081331D4F04}">
      <dgm:prSet/>
      <dgm:spPr/>
      <dgm:t>
        <a:bodyPr/>
        <a:lstStyle/>
        <a:p>
          <a:endParaRPr lang="es-CO" sz="1800"/>
        </a:p>
      </dgm:t>
    </dgm:pt>
    <dgm:pt modelId="{6303175D-DF87-4D21-A9D8-D6831BF8B32E}" type="sibTrans" cxnId="{10C99A5E-58F8-4CCC-A53C-E081331D4F04}">
      <dgm:prSet/>
      <dgm:spPr/>
      <dgm:t>
        <a:bodyPr/>
        <a:lstStyle/>
        <a:p>
          <a:endParaRPr lang="es-CO" sz="1800"/>
        </a:p>
      </dgm:t>
    </dgm:pt>
    <dgm:pt modelId="{633214E5-F714-4271-AA5D-5E32CCA5C05B}">
      <dgm:prSet custT="1"/>
      <dgm:spPr/>
      <dgm:t>
        <a:bodyPr/>
        <a:lstStyle/>
        <a:p>
          <a:r>
            <a:rPr lang="es-CO" sz="1800" dirty="0" smtClean="0"/>
            <a:t>DE THOMSON (ÁTOMO ELÉCTRICAMENTE NEUTRO)</a:t>
          </a:r>
          <a:endParaRPr lang="es-CO" sz="1800" dirty="0"/>
        </a:p>
      </dgm:t>
    </dgm:pt>
    <dgm:pt modelId="{10100ACF-9F2C-4597-A215-912ABBE9D899}" type="parTrans" cxnId="{F1D41C69-C815-4542-B6B5-B4BFFC39E79C}">
      <dgm:prSet/>
      <dgm:spPr/>
      <dgm:t>
        <a:bodyPr/>
        <a:lstStyle/>
        <a:p>
          <a:endParaRPr lang="es-CO" sz="1800"/>
        </a:p>
      </dgm:t>
    </dgm:pt>
    <dgm:pt modelId="{87840445-3523-49EF-B6D5-C0B658248C79}" type="sibTrans" cxnId="{F1D41C69-C815-4542-B6B5-B4BFFC39E79C}">
      <dgm:prSet/>
      <dgm:spPr/>
      <dgm:t>
        <a:bodyPr/>
        <a:lstStyle/>
        <a:p>
          <a:endParaRPr lang="es-CO" sz="1800"/>
        </a:p>
      </dgm:t>
    </dgm:pt>
    <dgm:pt modelId="{D9C58C40-1BEC-49D6-BEA5-9B1E4CE24C12}">
      <dgm:prSet custT="1"/>
      <dgm:spPr/>
      <dgm:t>
        <a:bodyPr/>
        <a:lstStyle/>
        <a:p>
          <a:r>
            <a:rPr lang="es-CO" sz="1800" dirty="0" smtClean="0"/>
            <a:t>DE RUTHERFORD (NUCLEAR)</a:t>
          </a:r>
          <a:endParaRPr lang="es-CO" sz="1800" dirty="0"/>
        </a:p>
      </dgm:t>
    </dgm:pt>
    <dgm:pt modelId="{1F5E5D36-0E0B-48B2-9824-40DCA76A5371}" type="parTrans" cxnId="{1F9B3C29-7E41-4905-99ED-7904D9238AF8}">
      <dgm:prSet/>
      <dgm:spPr/>
      <dgm:t>
        <a:bodyPr/>
        <a:lstStyle/>
        <a:p>
          <a:endParaRPr lang="es-CO" sz="1800"/>
        </a:p>
      </dgm:t>
    </dgm:pt>
    <dgm:pt modelId="{DE0E6663-74DA-425A-B750-7E78456270FB}" type="sibTrans" cxnId="{1F9B3C29-7E41-4905-99ED-7904D9238AF8}">
      <dgm:prSet/>
      <dgm:spPr/>
      <dgm:t>
        <a:bodyPr/>
        <a:lstStyle/>
        <a:p>
          <a:endParaRPr lang="es-CO" sz="1800"/>
        </a:p>
      </dgm:t>
    </dgm:pt>
    <dgm:pt modelId="{1C3D3E34-3F2E-444E-91D3-B817A427040E}">
      <dgm:prSet custT="1"/>
      <dgm:spPr/>
      <dgm:t>
        <a:bodyPr/>
        <a:lstStyle/>
        <a:p>
          <a:r>
            <a:rPr lang="es-CO" sz="1800" dirty="0" smtClean="0"/>
            <a:t>DE BOHR (PLANETARIO)</a:t>
          </a:r>
          <a:endParaRPr lang="es-CO" sz="1800" dirty="0"/>
        </a:p>
      </dgm:t>
    </dgm:pt>
    <dgm:pt modelId="{BC207006-BB8A-4B3F-8C54-CA7FC490D388}" type="parTrans" cxnId="{1AF02945-951D-479F-94EC-1DCDCDD169A9}">
      <dgm:prSet/>
      <dgm:spPr/>
      <dgm:t>
        <a:bodyPr/>
        <a:lstStyle/>
        <a:p>
          <a:endParaRPr lang="es-CO" sz="1800"/>
        </a:p>
      </dgm:t>
    </dgm:pt>
    <dgm:pt modelId="{430A842B-34BC-4C2A-A57B-15B8FC871BA0}" type="sibTrans" cxnId="{1AF02945-951D-479F-94EC-1DCDCDD169A9}">
      <dgm:prSet/>
      <dgm:spPr/>
      <dgm:t>
        <a:bodyPr/>
        <a:lstStyle/>
        <a:p>
          <a:endParaRPr lang="es-CO" sz="1800"/>
        </a:p>
      </dgm:t>
    </dgm:pt>
    <dgm:pt modelId="{22D08BA0-EA94-45B8-89BA-F3A933AE1397}">
      <dgm:prSet custT="1"/>
      <dgm:spPr/>
      <dgm:t>
        <a:bodyPr/>
        <a:lstStyle/>
        <a:p>
          <a:r>
            <a:rPr lang="es-CO" sz="1800" dirty="0" smtClean="0"/>
            <a:t>DE </a:t>
          </a:r>
        </a:p>
        <a:p>
          <a:r>
            <a:rPr lang="es-CO" sz="1800" dirty="0" smtClean="0"/>
            <a:t>BROGLIE</a:t>
          </a:r>
          <a:endParaRPr lang="es-CO" sz="1800" dirty="0"/>
        </a:p>
      </dgm:t>
    </dgm:pt>
    <dgm:pt modelId="{71EF60EA-44B8-4F65-8D46-E60E720EB178}" type="parTrans" cxnId="{AAE0F617-13E0-49A2-B6A7-8D3EE5943B14}">
      <dgm:prSet/>
      <dgm:spPr/>
      <dgm:t>
        <a:bodyPr/>
        <a:lstStyle/>
        <a:p>
          <a:endParaRPr lang="es-CO" sz="1800"/>
        </a:p>
      </dgm:t>
    </dgm:pt>
    <dgm:pt modelId="{C32C002F-7EF1-44D0-94C6-193EF1A0AE67}" type="sibTrans" cxnId="{AAE0F617-13E0-49A2-B6A7-8D3EE5943B14}">
      <dgm:prSet/>
      <dgm:spPr/>
      <dgm:t>
        <a:bodyPr/>
        <a:lstStyle/>
        <a:p>
          <a:endParaRPr lang="es-CO" sz="1800"/>
        </a:p>
      </dgm:t>
    </dgm:pt>
    <dgm:pt modelId="{E883A0CB-565D-45AB-85AB-62BF57546A0B}">
      <dgm:prSet/>
      <dgm:spPr/>
      <dgm:t>
        <a:bodyPr/>
        <a:lstStyle/>
        <a:p>
          <a:r>
            <a:rPr lang="es-CO" smtClean="0"/>
            <a:t>DE SOMMERFELD</a:t>
          </a:r>
          <a:endParaRPr lang="es-CO" dirty="0"/>
        </a:p>
      </dgm:t>
    </dgm:pt>
    <dgm:pt modelId="{15D15020-7CE5-43E9-B146-4659C4350468}" type="parTrans" cxnId="{9D983DC4-5837-48D2-B186-B50F7E606253}">
      <dgm:prSet/>
      <dgm:spPr/>
      <dgm:t>
        <a:bodyPr/>
        <a:lstStyle/>
        <a:p>
          <a:endParaRPr lang="es-CO"/>
        </a:p>
      </dgm:t>
    </dgm:pt>
    <dgm:pt modelId="{807F55C8-96CD-4A79-9F14-0A9E0B8DDF69}" type="sibTrans" cxnId="{9D983DC4-5837-48D2-B186-B50F7E606253}">
      <dgm:prSet/>
      <dgm:spPr/>
      <dgm:t>
        <a:bodyPr/>
        <a:lstStyle/>
        <a:p>
          <a:endParaRPr lang="es-CO"/>
        </a:p>
      </dgm:t>
    </dgm:pt>
    <dgm:pt modelId="{DD202008-7EE0-472B-B76B-1F1C07653CD8}" type="pres">
      <dgm:prSet presAssocID="{9D4EC5B6-3B58-497A-B666-98B29CF2FA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9850FA68-DE57-411D-B991-3165ABE00093}" type="pres">
      <dgm:prSet presAssocID="{C5126B4B-B48A-43BD-8BFA-BF66E4C259AD}" presName="hierRoot1" presStyleCnt="0"/>
      <dgm:spPr/>
      <dgm:t>
        <a:bodyPr/>
        <a:lstStyle/>
        <a:p>
          <a:endParaRPr lang="es-CO"/>
        </a:p>
      </dgm:t>
    </dgm:pt>
    <dgm:pt modelId="{72A0DD08-6D71-430C-9C26-2D94078BBA00}" type="pres">
      <dgm:prSet presAssocID="{C5126B4B-B48A-43BD-8BFA-BF66E4C259AD}" presName="composite" presStyleCnt="0"/>
      <dgm:spPr/>
      <dgm:t>
        <a:bodyPr/>
        <a:lstStyle/>
        <a:p>
          <a:endParaRPr lang="es-CO"/>
        </a:p>
      </dgm:t>
    </dgm:pt>
    <dgm:pt modelId="{405E48E4-079C-4014-AB45-8D07803B5909}" type="pres">
      <dgm:prSet presAssocID="{C5126B4B-B48A-43BD-8BFA-BF66E4C259AD}" presName="background" presStyleLbl="node0" presStyleIdx="0" presStyleCnt="1"/>
      <dgm:spPr/>
      <dgm:t>
        <a:bodyPr/>
        <a:lstStyle/>
        <a:p>
          <a:endParaRPr lang="es-CO"/>
        </a:p>
      </dgm:t>
    </dgm:pt>
    <dgm:pt modelId="{761C202E-FFD4-4949-93B3-CCFF14560C85}" type="pres">
      <dgm:prSet presAssocID="{C5126B4B-B48A-43BD-8BFA-BF66E4C259AD}" presName="text" presStyleLbl="fgAcc0" presStyleIdx="0" presStyleCnt="1" custScaleX="31764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70716F4-D884-4212-98E6-C7AF8D63FC3F}" type="pres">
      <dgm:prSet presAssocID="{C5126B4B-B48A-43BD-8BFA-BF66E4C259AD}" presName="hierChild2" presStyleCnt="0"/>
      <dgm:spPr/>
      <dgm:t>
        <a:bodyPr/>
        <a:lstStyle/>
        <a:p>
          <a:endParaRPr lang="es-CO"/>
        </a:p>
      </dgm:t>
    </dgm:pt>
    <dgm:pt modelId="{9FF8235C-50FB-40CF-9829-92D6EA31EDFF}" type="pres">
      <dgm:prSet presAssocID="{0BF917DE-C70E-4960-9D64-3A2766D6354B}" presName="Name10" presStyleLbl="parChTrans1D2" presStyleIdx="0" presStyleCnt="6"/>
      <dgm:spPr/>
      <dgm:t>
        <a:bodyPr/>
        <a:lstStyle/>
        <a:p>
          <a:endParaRPr lang="es-CO"/>
        </a:p>
      </dgm:t>
    </dgm:pt>
    <dgm:pt modelId="{A7F00C1D-0092-4D8F-82B0-1A0673707548}" type="pres">
      <dgm:prSet presAssocID="{909C5288-9339-482E-B1D8-70A7684C5681}" presName="hierRoot2" presStyleCnt="0"/>
      <dgm:spPr/>
      <dgm:t>
        <a:bodyPr/>
        <a:lstStyle/>
        <a:p>
          <a:endParaRPr lang="es-CO"/>
        </a:p>
      </dgm:t>
    </dgm:pt>
    <dgm:pt modelId="{ACA439B3-A3C2-4A84-B72A-5A192889368B}" type="pres">
      <dgm:prSet presAssocID="{909C5288-9339-482E-B1D8-70A7684C5681}" presName="composite2" presStyleCnt="0"/>
      <dgm:spPr/>
      <dgm:t>
        <a:bodyPr/>
        <a:lstStyle/>
        <a:p>
          <a:endParaRPr lang="es-CO"/>
        </a:p>
      </dgm:t>
    </dgm:pt>
    <dgm:pt modelId="{ACAAC184-E03B-4237-88DF-0859B4C94141}" type="pres">
      <dgm:prSet presAssocID="{909C5288-9339-482E-B1D8-70A7684C5681}" presName="background2" presStyleLbl="node2" presStyleIdx="0" presStyleCnt="6"/>
      <dgm:spPr/>
      <dgm:t>
        <a:bodyPr/>
        <a:lstStyle/>
        <a:p>
          <a:endParaRPr lang="es-CO"/>
        </a:p>
      </dgm:t>
    </dgm:pt>
    <dgm:pt modelId="{FEA2510B-3F98-4970-87EA-D36AD55D665B}" type="pres">
      <dgm:prSet presAssocID="{909C5288-9339-482E-B1D8-70A7684C5681}" presName="text2" presStyleLbl="fgAcc2" presStyleIdx="0" presStyleCnt="6" custScaleX="95261" custScaleY="14310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1915326-26F8-49BA-BA42-B0D7798ED68C}" type="pres">
      <dgm:prSet presAssocID="{909C5288-9339-482E-B1D8-70A7684C5681}" presName="hierChild3" presStyleCnt="0"/>
      <dgm:spPr/>
      <dgm:t>
        <a:bodyPr/>
        <a:lstStyle/>
        <a:p>
          <a:endParaRPr lang="es-CO"/>
        </a:p>
      </dgm:t>
    </dgm:pt>
    <dgm:pt modelId="{D55CAE1C-2470-45E9-88EB-F95EAA69529A}" type="pres">
      <dgm:prSet presAssocID="{10100ACF-9F2C-4597-A215-912ABBE9D899}" presName="Name10" presStyleLbl="parChTrans1D2" presStyleIdx="1" presStyleCnt="6"/>
      <dgm:spPr/>
      <dgm:t>
        <a:bodyPr/>
        <a:lstStyle/>
        <a:p>
          <a:endParaRPr lang="es-CO"/>
        </a:p>
      </dgm:t>
    </dgm:pt>
    <dgm:pt modelId="{B1245EF0-699B-46C9-8AD1-FA866336DCE2}" type="pres">
      <dgm:prSet presAssocID="{633214E5-F714-4271-AA5D-5E32CCA5C05B}" presName="hierRoot2" presStyleCnt="0"/>
      <dgm:spPr/>
      <dgm:t>
        <a:bodyPr/>
        <a:lstStyle/>
        <a:p>
          <a:endParaRPr lang="es-CO"/>
        </a:p>
      </dgm:t>
    </dgm:pt>
    <dgm:pt modelId="{27CC51F8-8165-4C6C-9D92-B11BC00673B1}" type="pres">
      <dgm:prSet presAssocID="{633214E5-F714-4271-AA5D-5E32CCA5C05B}" presName="composite2" presStyleCnt="0"/>
      <dgm:spPr/>
      <dgm:t>
        <a:bodyPr/>
        <a:lstStyle/>
        <a:p>
          <a:endParaRPr lang="es-CO"/>
        </a:p>
      </dgm:t>
    </dgm:pt>
    <dgm:pt modelId="{05D9A48D-D5BF-46BE-9871-2FEF501C4C81}" type="pres">
      <dgm:prSet presAssocID="{633214E5-F714-4271-AA5D-5E32CCA5C05B}" presName="background2" presStyleLbl="node2" presStyleIdx="1" presStyleCnt="6"/>
      <dgm:spPr/>
      <dgm:t>
        <a:bodyPr/>
        <a:lstStyle/>
        <a:p>
          <a:endParaRPr lang="es-CO"/>
        </a:p>
      </dgm:t>
    </dgm:pt>
    <dgm:pt modelId="{E204F5B8-9D75-4CE9-B41D-CB16E6838A01}" type="pres">
      <dgm:prSet presAssocID="{633214E5-F714-4271-AA5D-5E32CCA5C05B}" presName="text2" presStyleLbl="fgAcc2" presStyleIdx="1" presStyleCnt="6" custScaleX="134158" custScaleY="25432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597E073-49F0-4F21-96E3-FCBE68109C72}" type="pres">
      <dgm:prSet presAssocID="{633214E5-F714-4271-AA5D-5E32CCA5C05B}" presName="hierChild3" presStyleCnt="0"/>
      <dgm:spPr/>
      <dgm:t>
        <a:bodyPr/>
        <a:lstStyle/>
        <a:p>
          <a:endParaRPr lang="es-CO"/>
        </a:p>
      </dgm:t>
    </dgm:pt>
    <dgm:pt modelId="{1A9FBC5F-845F-46CE-B8CB-3DA5E0957ECF}" type="pres">
      <dgm:prSet presAssocID="{1F5E5D36-0E0B-48B2-9824-40DCA76A5371}" presName="Name10" presStyleLbl="parChTrans1D2" presStyleIdx="2" presStyleCnt="6"/>
      <dgm:spPr/>
      <dgm:t>
        <a:bodyPr/>
        <a:lstStyle/>
        <a:p>
          <a:endParaRPr lang="es-CO"/>
        </a:p>
      </dgm:t>
    </dgm:pt>
    <dgm:pt modelId="{123A2A2C-4846-4E13-955F-07D29F1C465C}" type="pres">
      <dgm:prSet presAssocID="{D9C58C40-1BEC-49D6-BEA5-9B1E4CE24C12}" presName="hierRoot2" presStyleCnt="0"/>
      <dgm:spPr/>
      <dgm:t>
        <a:bodyPr/>
        <a:lstStyle/>
        <a:p>
          <a:endParaRPr lang="es-CO"/>
        </a:p>
      </dgm:t>
    </dgm:pt>
    <dgm:pt modelId="{045E934A-E6D8-4F3A-835E-D88822F1136D}" type="pres">
      <dgm:prSet presAssocID="{D9C58C40-1BEC-49D6-BEA5-9B1E4CE24C12}" presName="composite2" presStyleCnt="0"/>
      <dgm:spPr/>
      <dgm:t>
        <a:bodyPr/>
        <a:lstStyle/>
        <a:p>
          <a:endParaRPr lang="es-CO"/>
        </a:p>
      </dgm:t>
    </dgm:pt>
    <dgm:pt modelId="{A6A2170B-C73C-4882-94A8-E88E4C7BDFF8}" type="pres">
      <dgm:prSet presAssocID="{D9C58C40-1BEC-49D6-BEA5-9B1E4CE24C12}" presName="background2" presStyleLbl="node2" presStyleIdx="2" presStyleCnt="6"/>
      <dgm:spPr/>
      <dgm:t>
        <a:bodyPr/>
        <a:lstStyle/>
        <a:p>
          <a:endParaRPr lang="es-CO"/>
        </a:p>
      </dgm:t>
    </dgm:pt>
    <dgm:pt modelId="{77E1F644-BD3F-4CF2-B449-A343F5431A2E}" type="pres">
      <dgm:prSet presAssocID="{D9C58C40-1BEC-49D6-BEA5-9B1E4CE24C12}" presName="text2" presStyleLbl="fgAcc2" presStyleIdx="2" presStyleCnt="6" custScaleX="130187" custScaleY="22287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6AC52AC-B656-46B0-8061-313706CC3383}" type="pres">
      <dgm:prSet presAssocID="{D9C58C40-1BEC-49D6-BEA5-9B1E4CE24C12}" presName="hierChild3" presStyleCnt="0"/>
      <dgm:spPr/>
      <dgm:t>
        <a:bodyPr/>
        <a:lstStyle/>
        <a:p>
          <a:endParaRPr lang="es-CO"/>
        </a:p>
      </dgm:t>
    </dgm:pt>
    <dgm:pt modelId="{E9D09D18-F485-45AA-AE74-4A0C53EB66B5}" type="pres">
      <dgm:prSet presAssocID="{BC207006-BB8A-4B3F-8C54-CA7FC490D388}" presName="Name10" presStyleLbl="parChTrans1D2" presStyleIdx="3" presStyleCnt="6"/>
      <dgm:spPr/>
      <dgm:t>
        <a:bodyPr/>
        <a:lstStyle/>
        <a:p>
          <a:endParaRPr lang="es-CO"/>
        </a:p>
      </dgm:t>
    </dgm:pt>
    <dgm:pt modelId="{AAAAA6F5-1EAF-42F8-8579-E856420AA978}" type="pres">
      <dgm:prSet presAssocID="{1C3D3E34-3F2E-444E-91D3-B817A427040E}" presName="hierRoot2" presStyleCnt="0"/>
      <dgm:spPr/>
      <dgm:t>
        <a:bodyPr/>
        <a:lstStyle/>
        <a:p>
          <a:endParaRPr lang="es-CO"/>
        </a:p>
      </dgm:t>
    </dgm:pt>
    <dgm:pt modelId="{F35B5A5E-85E3-46DB-9AFC-07491B3A5B76}" type="pres">
      <dgm:prSet presAssocID="{1C3D3E34-3F2E-444E-91D3-B817A427040E}" presName="composite2" presStyleCnt="0"/>
      <dgm:spPr/>
      <dgm:t>
        <a:bodyPr/>
        <a:lstStyle/>
        <a:p>
          <a:endParaRPr lang="es-CO"/>
        </a:p>
      </dgm:t>
    </dgm:pt>
    <dgm:pt modelId="{1472AB3B-B18D-4789-BDE7-911900596168}" type="pres">
      <dgm:prSet presAssocID="{1C3D3E34-3F2E-444E-91D3-B817A427040E}" presName="background2" presStyleLbl="node2" presStyleIdx="3" presStyleCnt="6"/>
      <dgm:spPr/>
      <dgm:t>
        <a:bodyPr/>
        <a:lstStyle/>
        <a:p>
          <a:endParaRPr lang="es-CO"/>
        </a:p>
      </dgm:t>
    </dgm:pt>
    <dgm:pt modelId="{34665257-E090-4525-8A25-0070F4B9D538}" type="pres">
      <dgm:prSet presAssocID="{1C3D3E34-3F2E-444E-91D3-B817A427040E}" presName="text2" presStyleLbl="fgAcc2" presStyleIdx="3" presStyleCnt="6" custScaleX="150288" custScaleY="19845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D0918EF-BBB3-4D98-9C7D-8CA8318FD831}" type="pres">
      <dgm:prSet presAssocID="{1C3D3E34-3F2E-444E-91D3-B817A427040E}" presName="hierChild3" presStyleCnt="0"/>
      <dgm:spPr/>
      <dgm:t>
        <a:bodyPr/>
        <a:lstStyle/>
        <a:p>
          <a:endParaRPr lang="es-CO"/>
        </a:p>
      </dgm:t>
    </dgm:pt>
    <dgm:pt modelId="{7264EE44-484E-4781-A883-8597B3620059}" type="pres">
      <dgm:prSet presAssocID="{15D15020-7CE5-43E9-B146-4659C4350468}" presName="Name10" presStyleLbl="parChTrans1D2" presStyleIdx="4" presStyleCnt="6"/>
      <dgm:spPr/>
      <dgm:t>
        <a:bodyPr/>
        <a:lstStyle/>
        <a:p>
          <a:endParaRPr lang="es-CO"/>
        </a:p>
      </dgm:t>
    </dgm:pt>
    <dgm:pt modelId="{54A8967D-B936-4474-9AF8-64B43727F748}" type="pres">
      <dgm:prSet presAssocID="{E883A0CB-565D-45AB-85AB-62BF57546A0B}" presName="hierRoot2" presStyleCnt="0"/>
      <dgm:spPr/>
    </dgm:pt>
    <dgm:pt modelId="{7ACD29DA-4A96-4377-A65B-3B082FCA210A}" type="pres">
      <dgm:prSet presAssocID="{E883A0CB-565D-45AB-85AB-62BF57546A0B}" presName="composite2" presStyleCnt="0"/>
      <dgm:spPr/>
    </dgm:pt>
    <dgm:pt modelId="{5D53CA1F-DD63-4DAE-BDC6-863D91BE839C}" type="pres">
      <dgm:prSet presAssocID="{E883A0CB-565D-45AB-85AB-62BF57546A0B}" presName="background2" presStyleLbl="node2" presStyleIdx="4" presStyleCnt="6"/>
      <dgm:spPr/>
    </dgm:pt>
    <dgm:pt modelId="{D2B1C1DF-296A-41CA-A7AD-12A57586DABF}" type="pres">
      <dgm:prSet presAssocID="{E883A0CB-565D-45AB-85AB-62BF57546A0B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B80DAA1-BB0E-4391-B474-DC9C2311C2B2}" type="pres">
      <dgm:prSet presAssocID="{E883A0CB-565D-45AB-85AB-62BF57546A0B}" presName="hierChild3" presStyleCnt="0"/>
      <dgm:spPr/>
    </dgm:pt>
    <dgm:pt modelId="{8BD8224A-E35F-441C-AFA3-D709ABF37B0E}" type="pres">
      <dgm:prSet presAssocID="{71EF60EA-44B8-4F65-8D46-E60E720EB178}" presName="Name10" presStyleLbl="parChTrans1D2" presStyleIdx="5" presStyleCnt="6"/>
      <dgm:spPr/>
      <dgm:t>
        <a:bodyPr/>
        <a:lstStyle/>
        <a:p>
          <a:endParaRPr lang="es-CO"/>
        </a:p>
      </dgm:t>
    </dgm:pt>
    <dgm:pt modelId="{E2AE4215-09A7-44D8-8422-3A32A4884166}" type="pres">
      <dgm:prSet presAssocID="{22D08BA0-EA94-45B8-89BA-F3A933AE1397}" presName="hierRoot2" presStyleCnt="0"/>
      <dgm:spPr/>
      <dgm:t>
        <a:bodyPr/>
        <a:lstStyle/>
        <a:p>
          <a:endParaRPr lang="es-CO"/>
        </a:p>
      </dgm:t>
    </dgm:pt>
    <dgm:pt modelId="{4A3A09D3-7B28-47D2-8925-AEB932665833}" type="pres">
      <dgm:prSet presAssocID="{22D08BA0-EA94-45B8-89BA-F3A933AE1397}" presName="composite2" presStyleCnt="0"/>
      <dgm:spPr/>
      <dgm:t>
        <a:bodyPr/>
        <a:lstStyle/>
        <a:p>
          <a:endParaRPr lang="es-CO"/>
        </a:p>
      </dgm:t>
    </dgm:pt>
    <dgm:pt modelId="{EB18F474-F1BC-4397-B966-06CE3314699F}" type="pres">
      <dgm:prSet presAssocID="{22D08BA0-EA94-45B8-89BA-F3A933AE1397}" presName="background2" presStyleLbl="node2" presStyleIdx="5" presStyleCnt="6"/>
      <dgm:spPr/>
      <dgm:t>
        <a:bodyPr/>
        <a:lstStyle/>
        <a:p>
          <a:endParaRPr lang="es-CO"/>
        </a:p>
      </dgm:t>
    </dgm:pt>
    <dgm:pt modelId="{3640185E-4FE6-47B5-BB0D-A90B3977995E}" type="pres">
      <dgm:prSet presAssocID="{22D08BA0-EA94-45B8-89BA-F3A933AE1397}" presName="text2" presStyleLbl="fgAcc2" presStyleIdx="5" presStyleCnt="6" custScaleX="116795" custScaleY="15112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2FD8C00-3EB8-4C25-989D-A35F46695EE3}" type="pres">
      <dgm:prSet presAssocID="{22D08BA0-EA94-45B8-89BA-F3A933AE1397}" presName="hierChild3" presStyleCnt="0"/>
      <dgm:spPr/>
      <dgm:t>
        <a:bodyPr/>
        <a:lstStyle/>
        <a:p>
          <a:endParaRPr lang="es-CO"/>
        </a:p>
      </dgm:t>
    </dgm:pt>
  </dgm:ptLst>
  <dgm:cxnLst>
    <dgm:cxn modelId="{1F9B3C29-7E41-4905-99ED-7904D9238AF8}" srcId="{C5126B4B-B48A-43BD-8BFA-BF66E4C259AD}" destId="{D9C58C40-1BEC-49D6-BEA5-9B1E4CE24C12}" srcOrd="2" destOrd="0" parTransId="{1F5E5D36-0E0B-48B2-9824-40DCA76A5371}" sibTransId="{DE0E6663-74DA-425A-B750-7E78456270FB}"/>
    <dgm:cxn modelId="{1AF02945-951D-479F-94EC-1DCDCDD169A9}" srcId="{C5126B4B-B48A-43BD-8BFA-BF66E4C259AD}" destId="{1C3D3E34-3F2E-444E-91D3-B817A427040E}" srcOrd="3" destOrd="0" parTransId="{BC207006-BB8A-4B3F-8C54-CA7FC490D388}" sibTransId="{430A842B-34BC-4C2A-A57B-15B8FC871BA0}"/>
    <dgm:cxn modelId="{D9CDA674-FA19-44C9-B9A7-B2D6659EFBD8}" type="presOf" srcId="{0BF917DE-C70E-4960-9D64-3A2766D6354B}" destId="{9FF8235C-50FB-40CF-9829-92D6EA31EDFF}" srcOrd="0" destOrd="0" presId="urn:microsoft.com/office/officeart/2005/8/layout/hierarchy1"/>
    <dgm:cxn modelId="{F55EA274-16A2-4F11-81B6-83A2DEE4072C}" type="presOf" srcId="{71EF60EA-44B8-4F65-8D46-E60E720EB178}" destId="{8BD8224A-E35F-441C-AFA3-D709ABF37B0E}" srcOrd="0" destOrd="0" presId="urn:microsoft.com/office/officeart/2005/8/layout/hierarchy1"/>
    <dgm:cxn modelId="{F1D41C69-C815-4542-B6B5-B4BFFC39E79C}" srcId="{C5126B4B-B48A-43BD-8BFA-BF66E4C259AD}" destId="{633214E5-F714-4271-AA5D-5E32CCA5C05B}" srcOrd="1" destOrd="0" parTransId="{10100ACF-9F2C-4597-A215-912ABBE9D899}" sibTransId="{87840445-3523-49EF-B6D5-C0B658248C79}"/>
    <dgm:cxn modelId="{E73E74A4-483E-4BE7-AF9A-7AC1C7DEC50E}" type="presOf" srcId="{BC207006-BB8A-4B3F-8C54-CA7FC490D388}" destId="{E9D09D18-F485-45AA-AE74-4A0C53EB66B5}" srcOrd="0" destOrd="0" presId="urn:microsoft.com/office/officeart/2005/8/layout/hierarchy1"/>
    <dgm:cxn modelId="{9D983DC4-5837-48D2-B186-B50F7E606253}" srcId="{C5126B4B-B48A-43BD-8BFA-BF66E4C259AD}" destId="{E883A0CB-565D-45AB-85AB-62BF57546A0B}" srcOrd="4" destOrd="0" parTransId="{15D15020-7CE5-43E9-B146-4659C4350468}" sibTransId="{807F55C8-96CD-4A79-9F14-0A9E0B8DDF69}"/>
    <dgm:cxn modelId="{1D140BF6-E59F-4846-9DE7-1EAFF826B183}" type="presOf" srcId="{C5126B4B-B48A-43BD-8BFA-BF66E4C259AD}" destId="{761C202E-FFD4-4949-93B3-CCFF14560C85}" srcOrd="0" destOrd="0" presId="urn:microsoft.com/office/officeart/2005/8/layout/hierarchy1"/>
    <dgm:cxn modelId="{4A5FAFD9-666C-4567-9DE6-95F9C8AB5C7F}" type="presOf" srcId="{D9C58C40-1BEC-49D6-BEA5-9B1E4CE24C12}" destId="{77E1F644-BD3F-4CF2-B449-A343F5431A2E}" srcOrd="0" destOrd="0" presId="urn:microsoft.com/office/officeart/2005/8/layout/hierarchy1"/>
    <dgm:cxn modelId="{0196E511-DC90-48C8-B306-DD6ADC33EE4F}" type="presOf" srcId="{1F5E5D36-0E0B-48B2-9824-40DCA76A5371}" destId="{1A9FBC5F-845F-46CE-B8CB-3DA5E0957ECF}" srcOrd="0" destOrd="0" presId="urn:microsoft.com/office/officeart/2005/8/layout/hierarchy1"/>
    <dgm:cxn modelId="{A8F0907E-9DAE-4ED2-A773-5B2B6B59E3A3}" type="presOf" srcId="{15D15020-7CE5-43E9-B146-4659C4350468}" destId="{7264EE44-484E-4781-A883-8597B3620059}" srcOrd="0" destOrd="0" presId="urn:microsoft.com/office/officeart/2005/8/layout/hierarchy1"/>
    <dgm:cxn modelId="{021DC22E-68E5-45B5-B150-5ED8257D1144}" type="presOf" srcId="{633214E5-F714-4271-AA5D-5E32CCA5C05B}" destId="{E204F5B8-9D75-4CE9-B41D-CB16E6838A01}" srcOrd="0" destOrd="0" presId="urn:microsoft.com/office/officeart/2005/8/layout/hierarchy1"/>
    <dgm:cxn modelId="{036FC92D-C0F7-4DF9-92C9-8DE0C0F9A39F}" type="presOf" srcId="{E883A0CB-565D-45AB-85AB-62BF57546A0B}" destId="{D2B1C1DF-296A-41CA-A7AD-12A57586DABF}" srcOrd="0" destOrd="0" presId="urn:microsoft.com/office/officeart/2005/8/layout/hierarchy1"/>
    <dgm:cxn modelId="{AAE0F617-13E0-49A2-B6A7-8D3EE5943B14}" srcId="{C5126B4B-B48A-43BD-8BFA-BF66E4C259AD}" destId="{22D08BA0-EA94-45B8-89BA-F3A933AE1397}" srcOrd="5" destOrd="0" parTransId="{71EF60EA-44B8-4F65-8D46-E60E720EB178}" sibTransId="{C32C002F-7EF1-44D0-94C6-193EF1A0AE67}"/>
    <dgm:cxn modelId="{10C99A5E-58F8-4CCC-A53C-E081331D4F04}" srcId="{C5126B4B-B48A-43BD-8BFA-BF66E4C259AD}" destId="{909C5288-9339-482E-B1D8-70A7684C5681}" srcOrd="0" destOrd="0" parTransId="{0BF917DE-C70E-4960-9D64-3A2766D6354B}" sibTransId="{6303175D-DF87-4D21-A9D8-D6831BF8B32E}"/>
    <dgm:cxn modelId="{4D203BEF-3708-4AD7-9E55-CBBE2EEAD06D}" srcId="{9D4EC5B6-3B58-497A-B666-98B29CF2FAFB}" destId="{C5126B4B-B48A-43BD-8BFA-BF66E4C259AD}" srcOrd="0" destOrd="0" parTransId="{30B89FA6-0EEF-4A37-BBD4-26F0D8B4E203}" sibTransId="{32B2D7B4-29E0-4A96-BDE2-4293E77C3479}"/>
    <dgm:cxn modelId="{CB51CE62-DE5C-4221-91EA-DEF18DE2E3C3}" type="presOf" srcId="{22D08BA0-EA94-45B8-89BA-F3A933AE1397}" destId="{3640185E-4FE6-47B5-BB0D-A90B3977995E}" srcOrd="0" destOrd="0" presId="urn:microsoft.com/office/officeart/2005/8/layout/hierarchy1"/>
    <dgm:cxn modelId="{C19CA187-E342-498F-BCD4-FC25F01EA677}" type="presOf" srcId="{1C3D3E34-3F2E-444E-91D3-B817A427040E}" destId="{34665257-E090-4525-8A25-0070F4B9D538}" srcOrd="0" destOrd="0" presId="urn:microsoft.com/office/officeart/2005/8/layout/hierarchy1"/>
    <dgm:cxn modelId="{99E80EB7-735A-47E7-AEF2-2D4736CA0E49}" type="presOf" srcId="{9D4EC5B6-3B58-497A-B666-98B29CF2FAFB}" destId="{DD202008-7EE0-472B-B76B-1F1C07653CD8}" srcOrd="0" destOrd="0" presId="urn:microsoft.com/office/officeart/2005/8/layout/hierarchy1"/>
    <dgm:cxn modelId="{BDD2F853-F2EB-4B4A-80F5-032BC4AA8195}" type="presOf" srcId="{909C5288-9339-482E-B1D8-70A7684C5681}" destId="{FEA2510B-3F98-4970-87EA-D36AD55D665B}" srcOrd="0" destOrd="0" presId="urn:microsoft.com/office/officeart/2005/8/layout/hierarchy1"/>
    <dgm:cxn modelId="{7A621CEB-60EE-470B-9F98-0152A4AF89C5}" type="presOf" srcId="{10100ACF-9F2C-4597-A215-912ABBE9D899}" destId="{D55CAE1C-2470-45E9-88EB-F95EAA69529A}" srcOrd="0" destOrd="0" presId="urn:microsoft.com/office/officeart/2005/8/layout/hierarchy1"/>
    <dgm:cxn modelId="{CA2EA08B-744D-47B3-9B88-420D5742B7F8}" type="presParOf" srcId="{DD202008-7EE0-472B-B76B-1F1C07653CD8}" destId="{9850FA68-DE57-411D-B991-3165ABE00093}" srcOrd="0" destOrd="0" presId="urn:microsoft.com/office/officeart/2005/8/layout/hierarchy1"/>
    <dgm:cxn modelId="{81996E7B-E7F6-4488-BF20-890AF491D64E}" type="presParOf" srcId="{9850FA68-DE57-411D-B991-3165ABE00093}" destId="{72A0DD08-6D71-430C-9C26-2D94078BBA00}" srcOrd="0" destOrd="0" presId="urn:microsoft.com/office/officeart/2005/8/layout/hierarchy1"/>
    <dgm:cxn modelId="{51D25E19-1311-4947-B31F-CF017B1BE3DF}" type="presParOf" srcId="{72A0DD08-6D71-430C-9C26-2D94078BBA00}" destId="{405E48E4-079C-4014-AB45-8D07803B5909}" srcOrd="0" destOrd="0" presId="urn:microsoft.com/office/officeart/2005/8/layout/hierarchy1"/>
    <dgm:cxn modelId="{964FB6FE-5713-4991-887A-C7FEBB4F1E11}" type="presParOf" srcId="{72A0DD08-6D71-430C-9C26-2D94078BBA00}" destId="{761C202E-FFD4-4949-93B3-CCFF14560C85}" srcOrd="1" destOrd="0" presId="urn:microsoft.com/office/officeart/2005/8/layout/hierarchy1"/>
    <dgm:cxn modelId="{3D47AB1B-7151-4344-951C-78B1D30E64E0}" type="presParOf" srcId="{9850FA68-DE57-411D-B991-3165ABE00093}" destId="{B70716F4-D884-4212-98E6-C7AF8D63FC3F}" srcOrd="1" destOrd="0" presId="urn:microsoft.com/office/officeart/2005/8/layout/hierarchy1"/>
    <dgm:cxn modelId="{0CD74475-9615-4CB2-B005-0F606EAF8638}" type="presParOf" srcId="{B70716F4-D884-4212-98E6-C7AF8D63FC3F}" destId="{9FF8235C-50FB-40CF-9829-92D6EA31EDFF}" srcOrd="0" destOrd="0" presId="urn:microsoft.com/office/officeart/2005/8/layout/hierarchy1"/>
    <dgm:cxn modelId="{7827BBFB-3FE4-4EDF-8D44-DEA5B5D1798D}" type="presParOf" srcId="{B70716F4-D884-4212-98E6-C7AF8D63FC3F}" destId="{A7F00C1D-0092-4D8F-82B0-1A0673707548}" srcOrd="1" destOrd="0" presId="urn:microsoft.com/office/officeart/2005/8/layout/hierarchy1"/>
    <dgm:cxn modelId="{E5A4BC10-74B6-4881-BA8E-D7066DFE5106}" type="presParOf" srcId="{A7F00C1D-0092-4D8F-82B0-1A0673707548}" destId="{ACA439B3-A3C2-4A84-B72A-5A192889368B}" srcOrd="0" destOrd="0" presId="urn:microsoft.com/office/officeart/2005/8/layout/hierarchy1"/>
    <dgm:cxn modelId="{057D30BB-F67A-4F6D-A1C8-B0E832A13EB5}" type="presParOf" srcId="{ACA439B3-A3C2-4A84-B72A-5A192889368B}" destId="{ACAAC184-E03B-4237-88DF-0859B4C94141}" srcOrd="0" destOrd="0" presId="urn:microsoft.com/office/officeart/2005/8/layout/hierarchy1"/>
    <dgm:cxn modelId="{81BFE7AC-A15B-4770-ABE7-884AB2146D16}" type="presParOf" srcId="{ACA439B3-A3C2-4A84-B72A-5A192889368B}" destId="{FEA2510B-3F98-4970-87EA-D36AD55D665B}" srcOrd="1" destOrd="0" presId="urn:microsoft.com/office/officeart/2005/8/layout/hierarchy1"/>
    <dgm:cxn modelId="{254E7EBD-68A2-4AAA-97A5-D050D7686921}" type="presParOf" srcId="{A7F00C1D-0092-4D8F-82B0-1A0673707548}" destId="{41915326-26F8-49BA-BA42-B0D7798ED68C}" srcOrd="1" destOrd="0" presId="urn:microsoft.com/office/officeart/2005/8/layout/hierarchy1"/>
    <dgm:cxn modelId="{BB42FEEB-F29D-4C0A-8CE6-5D87DF2898CE}" type="presParOf" srcId="{B70716F4-D884-4212-98E6-C7AF8D63FC3F}" destId="{D55CAE1C-2470-45E9-88EB-F95EAA69529A}" srcOrd="2" destOrd="0" presId="urn:microsoft.com/office/officeart/2005/8/layout/hierarchy1"/>
    <dgm:cxn modelId="{0EDAB380-1931-49A6-A61B-EC56A6D6EAF7}" type="presParOf" srcId="{B70716F4-D884-4212-98E6-C7AF8D63FC3F}" destId="{B1245EF0-699B-46C9-8AD1-FA866336DCE2}" srcOrd="3" destOrd="0" presId="urn:microsoft.com/office/officeart/2005/8/layout/hierarchy1"/>
    <dgm:cxn modelId="{2CE52B66-9432-45E3-86BD-604F732704AD}" type="presParOf" srcId="{B1245EF0-699B-46C9-8AD1-FA866336DCE2}" destId="{27CC51F8-8165-4C6C-9D92-B11BC00673B1}" srcOrd="0" destOrd="0" presId="urn:microsoft.com/office/officeart/2005/8/layout/hierarchy1"/>
    <dgm:cxn modelId="{F39B8AFC-B36D-4A74-8F24-93CD888AF588}" type="presParOf" srcId="{27CC51F8-8165-4C6C-9D92-B11BC00673B1}" destId="{05D9A48D-D5BF-46BE-9871-2FEF501C4C81}" srcOrd="0" destOrd="0" presId="urn:microsoft.com/office/officeart/2005/8/layout/hierarchy1"/>
    <dgm:cxn modelId="{6F3DE504-2CC2-484E-B7B6-3FD9E88FB326}" type="presParOf" srcId="{27CC51F8-8165-4C6C-9D92-B11BC00673B1}" destId="{E204F5B8-9D75-4CE9-B41D-CB16E6838A01}" srcOrd="1" destOrd="0" presId="urn:microsoft.com/office/officeart/2005/8/layout/hierarchy1"/>
    <dgm:cxn modelId="{126EDAF7-E07C-47B1-8CE5-00BDB91D1C70}" type="presParOf" srcId="{B1245EF0-699B-46C9-8AD1-FA866336DCE2}" destId="{F597E073-49F0-4F21-96E3-FCBE68109C72}" srcOrd="1" destOrd="0" presId="urn:microsoft.com/office/officeart/2005/8/layout/hierarchy1"/>
    <dgm:cxn modelId="{53FC2028-649D-4D43-90C0-3A070693E335}" type="presParOf" srcId="{B70716F4-D884-4212-98E6-C7AF8D63FC3F}" destId="{1A9FBC5F-845F-46CE-B8CB-3DA5E0957ECF}" srcOrd="4" destOrd="0" presId="urn:microsoft.com/office/officeart/2005/8/layout/hierarchy1"/>
    <dgm:cxn modelId="{FC08D754-6D41-4B0D-83BE-14378F0A60DB}" type="presParOf" srcId="{B70716F4-D884-4212-98E6-C7AF8D63FC3F}" destId="{123A2A2C-4846-4E13-955F-07D29F1C465C}" srcOrd="5" destOrd="0" presId="urn:microsoft.com/office/officeart/2005/8/layout/hierarchy1"/>
    <dgm:cxn modelId="{06A62C57-0AD2-46A9-977E-29374B0CBDD3}" type="presParOf" srcId="{123A2A2C-4846-4E13-955F-07D29F1C465C}" destId="{045E934A-E6D8-4F3A-835E-D88822F1136D}" srcOrd="0" destOrd="0" presId="urn:microsoft.com/office/officeart/2005/8/layout/hierarchy1"/>
    <dgm:cxn modelId="{0A6C2661-26B4-45A0-8824-9E70426746E8}" type="presParOf" srcId="{045E934A-E6D8-4F3A-835E-D88822F1136D}" destId="{A6A2170B-C73C-4882-94A8-E88E4C7BDFF8}" srcOrd="0" destOrd="0" presId="urn:microsoft.com/office/officeart/2005/8/layout/hierarchy1"/>
    <dgm:cxn modelId="{0BEA192C-BA8D-426E-ABF5-A8CF312DDDD7}" type="presParOf" srcId="{045E934A-E6D8-4F3A-835E-D88822F1136D}" destId="{77E1F644-BD3F-4CF2-B449-A343F5431A2E}" srcOrd="1" destOrd="0" presId="urn:microsoft.com/office/officeart/2005/8/layout/hierarchy1"/>
    <dgm:cxn modelId="{37A813A5-46BC-44A3-9072-323928069EE7}" type="presParOf" srcId="{123A2A2C-4846-4E13-955F-07D29F1C465C}" destId="{36AC52AC-B656-46B0-8061-313706CC3383}" srcOrd="1" destOrd="0" presId="urn:microsoft.com/office/officeart/2005/8/layout/hierarchy1"/>
    <dgm:cxn modelId="{DCE52DC1-8EEE-4A69-BF0B-018026B05132}" type="presParOf" srcId="{B70716F4-D884-4212-98E6-C7AF8D63FC3F}" destId="{E9D09D18-F485-45AA-AE74-4A0C53EB66B5}" srcOrd="6" destOrd="0" presId="urn:microsoft.com/office/officeart/2005/8/layout/hierarchy1"/>
    <dgm:cxn modelId="{9CD2138E-DF0C-42FA-BDC6-2EA3BCD7DEBC}" type="presParOf" srcId="{B70716F4-D884-4212-98E6-C7AF8D63FC3F}" destId="{AAAAA6F5-1EAF-42F8-8579-E856420AA978}" srcOrd="7" destOrd="0" presId="urn:microsoft.com/office/officeart/2005/8/layout/hierarchy1"/>
    <dgm:cxn modelId="{B5E458CD-92FA-4F68-883A-49F91A211BC5}" type="presParOf" srcId="{AAAAA6F5-1EAF-42F8-8579-E856420AA978}" destId="{F35B5A5E-85E3-46DB-9AFC-07491B3A5B76}" srcOrd="0" destOrd="0" presId="urn:microsoft.com/office/officeart/2005/8/layout/hierarchy1"/>
    <dgm:cxn modelId="{F3D45952-9010-48A5-9C1D-CDD7147C1BC1}" type="presParOf" srcId="{F35B5A5E-85E3-46DB-9AFC-07491B3A5B76}" destId="{1472AB3B-B18D-4789-BDE7-911900596168}" srcOrd="0" destOrd="0" presId="urn:microsoft.com/office/officeart/2005/8/layout/hierarchy1"/>
    <dgm:cxn modelId="{0FBB5E6B-D0AA-4651-AD51-8B6115117E83}" type="presParOf" srcId="{F35B5A5E-85E3-46DB-9AFC-07491B3A5B76}" destId="{34665257-E090-4525-8A25-0070F4B9D538}" srcOrd="1" destOrd="0" presId="urn:microsoft.com/office/officeart/2005/8/layout/hierarchy1"/>
    <dgm:cxn modelId="{4EAADF49-D799-4F63-AAB1-6ACE1ED7335D}" type="presParOf" srcId="{AAAAA6F5-1EAF-42F8-8579-E856420AA978}" destId="{2D0918EF-BBB3-4D98-9C7D-8CA8318FD831}" srcOrd="1" destOrd="0" presId="urn:microsoft.com/office/officeart/2005/8/layout/hierarchy1"/>
    <dgm:cxn modelId="{749F7E08-3222-4746-862E-E9D906DE3F1A}" type="presParOf" srcId="{B70716F4-D884-4212-98E6-C7AF8D63FC3F}" destId="{7264EE44-484E-4781-A883-8597B3620059}" srcOrd="8" destOrd="0" presId="urn:microsoft.com/office/officeart/2005/8/layout/hierarchy1"/>
    <dgm:cxn modelId="{DAE740A5-1F98-4536-9970-DB68F61F3006}" type="presParOf" srcId="{B70716F4-D884-4212-98E6-C7AF8D63FC3F}" destId="{54A8967D-B936-4474-9AF8-64B43727F748}" srcOrd="9" destOrd="0" presId="urn:microsoft.com/office/officeart/2005/8/layout/hierarchy1"/>
    <dgm:cxn modelId="{C95B2DD1-4F95-4A8D-8EEA-3174C097615B}" type="presParOf" srcId="{54A8967D-B936-4474-9AF8-64B43727F748}" destId="{7ACD29DA-4A96-4377-A65B-3B082FCA210A}" srcOrd="0" destOrd="0" presId="urn:microsoft.com/office/officeart/2005/8/layout/hierarchy1"/>
    <dgm:cxn modelId="{01C911F6-4B1C-4331-9541-FF51A2D3A054}" type="presParOf" srcId="{7ACD29DA-4A96-4377-A65B-3B082FCA210A}" destId="{5D53CA1F-DD63-4DAE-BDC6-863D91BE839C}" srcOrd="0" destOrd="0" presId="urn:microsoft.com/office/officeart/2005/8/layout/hierarchy1"/>
    <dgm:cxn modelId="{B628F039-FBBC-42A8-B484-8938DD149678}" type="presParOf" srcId="{7ACD29DA-4A96-4377-A65B-3B082FCA210A}" destId="{D2B1C1DF-296A-41CA-A7AD-12A57586DABF}" srcOrd="1" destOrd="0" presId="urn:microsoft.com/office/officeart/2005/8/layout/hierarchy1"/>
    <dgm:cxn modelId="{254D84A9-287B-465B-AF30-847F5DC14247}" type="presParOf" srcId="{54A8967D-B936-4474-9AF8-64B43727F748}" destId="{EB80DAA1-BB0E-4391-B474-DC9C2311C2B2}" srcOrd="1" destOrd="0" presId="urn:microsoft.com/office/officeart/2005/8/layout/hierarchy1"/>
    <dgm:cxn modelId="{43689998-F239-49AB-9166-4967DBEDB5D6}" type="presParOf" srcId="{B70716F4-D884-4212-98E6-C7AF8D63FC3F}" destId="{8BD8224A-E35F-441C-AFA3-D709ABF37B0E}" srcOrd="10" destOrd="0" presId="urn:microsoft.com/office/officeart/2005/8/layout/hierarchy1"/>
    <dgm:cxn modelId="{75552F4F-D05F-45E5-86B9-E6EFC752B9B6}" type="presParOf" srcId="{B70716F4-D884-4212-98E6-C7AF8D63FC3F}" destId="{E2AE4215-09A7-44D8-8422-3A32A4884166}" srcOrd="11" destOrd="0" presId="urn:microsoft.com/office/officeart/2005/8/layout/hierarchy1"/>
    <dgm:cxn modelId="{7C1060B5-CFE5-4792-82EB-AB767C4EEE29}" type="presParOf" srcId="{E2AE4215-09A7-44D8-8422-3A32A4884166}" destId="{4A3A09D3-7B28-47D2-8925-AEB932665833}" srcOrd="0" destOrd="0" presId="urn:microsoft.com/office/officeart/2005/8/layout/hierarchy1"/>
    <dgm:cxn modelId="{021363D1-DBA8-4248-8965-5F2A063D19E7}" type="presParOf" srcId="{4A3A09D3-7B28-47D2-8925-AEB932665833}" destId="{EB18F474-F1BC-4397-B966-06CE3314699F}" srcOrd="0" destOrd="0" presId="urn:microsoft.com/office/officeart/2005/8/layout/hierarchy1"/>
    <dgm:cxn modelId="{080B335B-DC6C-4CC4-937D-80C69D744F21}" type="presParOf" srcId="{4A3A09D3-7B28-47D2-8925-AEB932665833}" destId="{3640185E-4FE6-47B5-BB0D-A90B3977995E}" srcOrd="1" destOrd="0" presId="urn:microsoft.com/office/officeart/2005/8/layout/hierarchy1"/>
    <dgm:cxn modelId="{35B9DBF8-5FD0-441B-B620-ECCB4FBCBE91}" type="presParOf" srcId="{E2AE4215-09A7-44D8-8422-3A32A4884166}" destId="{72FD8C00-3EB8-4C25-989D-A35F46695E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693A16-0AFE-4672-B5F0-DF531A1523FD}" type="doc">
      <dgm:prSet loTypeId="urn:microsoft.com/office/officeart/2005/8/layout/vList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BAC76D9-37C8-42FA-802F-2521D4A4B47B}">
      <dgm:prSet phldrT="[Texto]"/>
      <dgm:spPr/>
      <dgm:t>
        <a:bodyPr/>
        <a:lstStyle/>
        <a:p>
          <a:r>
            <a:rPr lang="es-CO" dirty="0" smtClean="0"/>
            <a:t>Louis de Broglie plantea al electrón con capacidad dual (para actuar como onda y como partícula). </a:t>
          </a:r>
        </a:p>
        <a:p>
          <a:endParaRPr lang="es-CO" dirty="0"/>
        </a:p>
      </dgm:t>
    </dgm:pt>
    <dgm:pt modelId="{B4483426-F638-4432-B8D5-5FFFA12C3A5A}" type="parTrans" cxnId="{A5257279-4611-48EE-AA20-CB8D0733561C}">
      <dgm:prSet/>
      <dgm:spPr/>
      <dgm:t>
        <a:bodyPr/>
        <a:lstStyle/>
        <a:p>
          <a:endParaRPr lang="es-CO"/>
        </a:p>
      </dgm:t>
    </dgm:pt>
    <dgm:pt modelId="{48F5DE78-2B9E-44A5-ABDA-B3F709509401}" type="sibTrans" cxnId="{A5257279-4611-48EE-AA20-CB8D0733561C}">
      <dgm:prSet/>
      <dgm:spPr/>
      <dgm:t>
        <a:bodyPr/>
        <a:lstStyle/>
        <a:p>
          <a:endParaRPr lang="es-CO"/>
        </a:p>
      </dgm:t>
    </dgm:pt>
    <dgm:pt modelId="{6BCFDE00-EF83-4743-8678-1C434AD82AF3}">
      <dgm:prSet phldrT="[Texto]"/>
      <dgm:spPr/>
      <dgm:t>
        <a:bodyPr/>
        <a:lstStyle/>
        <a:p>
          <a:r>
            <a:rPr lang="es-CO" dirty="0" smtClean="0"/>
            <a:t>Werner </a:t>
          </a:r>
          <a:r>
            <a:rPr lang="es-CO" dirty="0" err="1" smtClean="0"/>
            <a:t>Heisenberg</a:t>
          </a:r>
          <a:r>
            <a:rPr lang="es-CO" dirty="0" smtClean="0"/>
            <a:t> afirma que “no se puede conocer con exactitud y de forma simultánea la posición y velocidad de un electrón”. </a:t>
          </a:r>
          <a:endParaRPr lang="es-CO" dirty="0"/>
        </a:p>
      </dgm:t>
    </dgm:pt>
    <dgm:pt modelId="{74311BF3-5AF0-46F8-85EB-56EB949F5472}" type="parTrans" cxnId="{CF2F3BE2-D500-4FFE-BDF0-229E3B02A906}">
      <dgm:prSet/>
      <dgm:spPr/>
      <dgm:t>
        <a:bodyPr/>
        <a:lstStyle/>
        <a:p>
          <a:endParaRPr lang="es-CO"/>
        </a:p>
      </dgm:t>
    </dgm:pt>
    <dgm:pt modelId="{7DEF2847-7997-4C28-9989-68247D606C89}" type="sibTrans" cxnId="{CF2F3BE2-D500-4FFE-BDF0-229E3B02A906}">
      <dgm:prSet/>
      <dgm:spPr/>
      <dgm:t>
        <a:bodyPr/>
        <a:lstStyle/>
        <a:p>
          <a:endParaRPr lang="es-CO"/>
        </a:p>
      </dgm:t>
    </dgm:pt>
    <dgm:pt modelId="{1F211DCA-BDE4-4C89-9C5A-0932233D2A41}">
      <dgm:prSet phldrT="[Texto]"/>
      <dgm:spPr/>
      <dgm:t>
        <a:bodyPr/>
        <a:lstStyle/>
        <a:p>
          <a:r>
            <a:rPr lang="es-CO" dirty="0" smtClean="0"/>
            <a:t>Erwin </a:t>
          </a:r>
          <a:r>
            <a:rPr lang="es-CO" dirty="0" err="1" smtClean="0"/>
            <a:t>Schodinger</a:t>
          </a:r>
          <a:r>
            <a:rPr lang="es-CO" dirty="0" smtClean="0"/>
            <a:t> propone una ecuación matemática para determinar la probabilidad de encontrar al electrón en una región cercana al núcleo.</a:t>
          </a:r>
          <a:endParaRPr lang="es-CO" dirty="0"/>
        </a:p>
      </dgm:t>
    </dgm:pt>
    <dgm:pt modelId="{79CCFB8D-FE40-414E-B3C5-98AF64FD7AC2}" type="parTrans" cxnId="{60DA263E-EA2A-4B26-B1C8-3D9460C26490}">
      <dgm:prSet/>
      <dgm:spPr/>
      <dgm:t>
        <a:bodyPr/>
        <a:lstStyle/>
        <a:p>
          <a:endParaRPr lang="es-CO"/>
        </a:p>
      </dgm:t>
    </dgm:pt>
    <dgm:pt modelId="{9D18C8D3-6B9D-461C-8A38-25298DDD7DAD}" type="sibTrans" cxnId="{60DA263E-EA2A-4B26-B1C8-3D9460C26490}">
      <dgm:prSet/>
      <dgm:spPr/>
      <dgm:t>
        <a:bodyPr/>
        <a:lstStyle/>
        <a:p>
          <a:endParaRPr lang="es-CO"/>
        </a:p>
      </dgm:t>
    </dgm:pt>
    <dgm:pt modelId="{CD2F4657-DA48-45F4-A67E-5F24E8A9FA6F}" type="pres">
      <dgm:prSet presAssocID="{75693A16-0AFE-4672-B5F0-DF531A1523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1B1F4C2-95DC-4413-AF6A-FD5D7E85D78C}" type="pres">
      <dgm:prSet presAssocID="{2BAC76D9-37C8-42FA-802F-2521D4A4B47B}" presName="comp" presStyleCnt="0"/>
      <dgm:spPr/>
    </dgm:pt>
    <dgm:pt modelId="{601245E5-C284-41D2-9422-A231B9E0D992}" type="pres">
      <dgm:prSet presAssocID="{2BAC76D9-37C8-42FA-802F-2521D4A4B47B}" presName="box" presStyleLbl="node1" presStyleIdx="0" presStyleCnt="3"/>
      <dgm:spPr/>
      <dgm:t>
        <a:bodyPr/>
        <a:lstStyle/>
        <a:p>
          <a:endParaRPr lang="es-CO"/>
        </a:p>
      </dgm:t>
    </dgm:pt>
    <dgm:pt modelId="{38BD9A87-7A3D-4F45-881F-E35766E9FEC3}" type="pres">
      <dgm:prSet presAssocID="{2BAC76D9-37C8-42FA-802F-2521D4A4B47B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486489BD-80FB-4FD2-94F9-E570F7A84A0F}" type="pres">
      <dgm:prSet presAssocID="{2BAC76D9-37C8-42FA-802F-2521D4A4B4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9CF5E8-CDD9-4460-AA37-01DC96E6C21F}" type="pres">
      <dgm:prSet presAssocID="{48F5DE78-2B9E-44A5-ABDA-B3F709509401}" presName="spacer" presStyleCnt="0"/>
      <dgm:spPr/>
    </dgm:pt>
    <dgm:pt modelId="{A302533C-B965-4CAD-A474-44971C237B30}" type="pres">
      <dgm:prSet presAssocID="{6BCFDE00-EF83-4743-8678-1C434AD82AF3}" presName="comp" presStyleCnt="0"/>
      <dgm:spPr/>
    </dgm:pt>
    <dgm:pt modelId="{7875D4A9-2FEA-404D-BC9E-1A888DE9261C}" type="pres">
      <dgm:prSet presAssocID="{6BCFDE00-EF83-4743-8678-1C434AD82AF3}" presName="box" presStyleLbl="node1" presStyleIdx="1" presStyleCnt="3"/>
      <dgm:spPr/>
      <dgm:t>
        <a:bodyPr/>
        <a:lstStyle/>
        <a:p>
          <a:endParaRPr lang="es-CO"/>
        </a:p>
      </dgm:t>
    </dgm:pt>
    <dgm:pt modelId="{85C569C8-DF46-49A5-BA6D-4979A0EFE8BA}" type="pres">
      <dgm:prSet presAssocID="{6BCFDE00-EF83-4743-8678-1C434AD82AF3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</dgm:pt>
    <dgm:pt modelId="{6CAEBC0E-8621-4516-B4DC-7BEB5D67C8E0}" type="pres">
      <dgm:prSet presAssocID="{6BCFDE00-EF83-4743-8678-1C434AD82AF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F94022-27BE-45ED-B098-BFBCA6A7B8CB}" type="pres">
      <dgm:prSet presAssocID="{7DEF2847-7997-4C28-9989-68247D606C89}" presName="spacer" presStyleCnt="0"/>
      <dgm:spPr/>
    </dgm:pt>
    <dgm:pt modelId="{A4B3500F-9257-4EBF-9C21-8523F86D56F2}" type="pres">
      <dgm:prSet presAssocID="{1F211DCA-BDE4-4C89-9C5A-0932233D2A41}" presName="comp" presStyleCnt="0"/>
      <dgm:spPr/>
    </dgm:pt>
    <dgm:pt modelId="{3A6DBE16-2A92-4F35-9EAC-95E735EA9910}" type="pres">
      <dgm:prSet presAssocID="{1F211DCA-BDE4-4C89-9C5A-0932233D2A41}" presName="box" presStyleLbl="node1" presStyleIdx="2" presStyleCnt="3"/>
      <dgm:spPr/>
      <dgm:t>
        <a:bodyPr/>
        <a:lstStyle/>
        <a:p>
          <a:endParaRPr lang="es-CO"/>
        </a:p>
      </dgm:t>
    </dgm:pt>
    <dgm:pt modelId="{0B6C025A-4CEB-4E2F-954D-299920067653}" type="pres">
      <dgm:prSet presAssocID="{1F211DCA-BDE4-4C89-9C5A-0932233D2A41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9000" b="-69000"/>
          </a:stretch>
        </a:blipFill>
      </dgm:spPr>
    </dgm:pt>
    <dgm:pt modelId="{F0247FC7-BFCB-4288-9C6B-B6EE4F40888E}" type="pres">
      <dgm:prSet presAssocID="{1F211DCA-BDE4-4C89-9C5A-0932233D2A4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291853B-2D2C-4EF9-B6FD-9901A3B1FCAC}" type="presOf" srcId="{6BCFDE00-EF83-4743-8678-1C434AD82AF3}" destId="{6CAEBC0E-8621-4516-B4DC-7BEB5D67C8E0}" srcOrd="1" destOrd="0" presId="urn:microsoft.com/office/officeart/2005/8/layout/vList4"/>
    <dgm:cxn modelId="{CB41F0D5-6C4E-48ED-A305-29977C5A71BC}" type="presOf" srcId="{6BCFDE00-EF83-4743-8678-1C434AD82AF3}" destId="{7875D4A9-2FEA-404D-BC9E-1A888DE9261C}" srcOrd="0" destOrd="0" presId="urn:microsoft.com/office/officeart/2005/8/layout/vList4"/>
    <dgm:cxn modelId="{60DA263E-EA2A-4B26-B1C8-3D9460C26490}" srcId="{75693A16-0AFE-4672-B5F0-DF531A1523FD}" destId="{1F211DCA-BDE4-4C89-9C5A-0932233D2A41}" srcOrd="2" destOrd="0" parTransId="{79CCFB8D-FE40-414E-B3C5-98AF64FD7AC2}" sibTransId="{9D18C8D3-6B9D-461C-8A38-25298DDD7DAD}"/>
    <dgm:cxn modelId="{8051E789-3711-4EE7-B2D8-10E31168432F}" type="presOf" srcId="{1F211DCA-BDE4-4C89-9C5A-0932233D2A41}" destId="{F0247FC7-BFCB-4288-9C6B-B6EE4F40888E}" srcOrd="1" destOrd="0" presId="urn:microsoft.com/office/officeart/2005/8/layout/vList4"/>
    <dgm:cxn modelId="{F14EC41E-E12E-4BB4-A3BE-D37E2CBBE22F}" type="presOf" srcId="{1F211DCA-BDE4-4C89-9C5A-0932233D2A41}" destId="{3A6DBE16-2A92-4F35-9EAC-95E735EA9910}" srcOrd="0" destOrd="0" presId="urn:microsoft.com/office/officeart/2005/8/layout/vList4"/>
    <dgm:cxn modelId="{4F2065F2-6F9F-4AF5-80AE-C81DCBDC552A}" type="presOf" srcId="{75693A16-0AFE-4672-B5F0-DF531A1523FD}" destId="{CD2F4657-DA48-45F4-A67E-5F24E8A9FA6F}" srcOrd="0" destOrd="0" presId="urn:microsoft.com/office/officeart/2005/8/layout/vList4"/>
    <dgm:cxn modelId="{CF2F3BE2-D500-4FFE-BDF0-229E3B02A906}" srcId="{75693A16-0AFE-4672-B5F0-DF531A1523FD}" destId="{6BCFDE00-EF83-4743-8678-1C434AD82AF3}" srcOrd="1" destOrd="0" parTransId="{74311BF3-5AF0-46F8-85EB-56EB949F5472}" sibTransId="{7DEF2847-7997-4C28-9989-68247D606C89}"/>
    <dgm:cxn modelId="{1810AF7A-DA9F-44DC-8813-3D5CF18D84F9}" type="presOf" srcId="{2BAC76D9-37C8-42FA-802F-2521D4A4B47B}" destId="{486489BD-80FB-4FD2-94F9-E570F7A84A0F}" srcOrd="1" destOrd="0" presId="urn:microsoft.com/office/officeart/2005/8/layout/vList4"/>
    <dgm:cxn modelId="{A5257279-4611-48EE-AA20-CB8D0733561C}" srcId="{75693A16-0AFE-4672-B5F0-DF531A1523FD}" destId="{2BAC76D9-37C8-42FA-802F-2521D4A4B47B}" srcOrd="0" destOrd="0" parTransId="{B4483426-F638-4432-B8D5-5FFFA12C3A5A}" sibTransId="{48F5DE78-2B9E-44A5-ABDA-B3F709509401}"/>
    <dgm:cxn modelId="{47B955AD-4440-4C6A-8C2D-88EF95E0982F}" type="presOf" srcId="{2BAC76D9-37C8-42FA-802F-2521D4A4B47B}" destId="{601245E5-C284-41D2-9422-A231B9E0D992}" srcOrd="0" destOrd="0" presId="urn:microsoft.com/office/officeart/2005/8/layout/vList4"/>
    <dgm:cxn modelId="{55CB51E2-845C-4E2D-A723-DB1F0A219CCF}" type="presParOf" srcId="{CD2F4657-DA48-45F4-A67E-5F24E8A9FA6F}" destId="{E1B1F4C2-95DC-4413-AF6A-FD5D7E85D78C}" srcOrd="0" destOrd="0" presId="urn:microsoft.com/office/officeart/2005/8/layout/vList4"/>
    <dgm:cxn modelId="{1D0A1654-5D6E-44BF-8EFE-6F4E98418BD7}" type="presParOf" srcId="{E1B1F4C2-95DC-4413-AF6A-FD5D7E85D78C}" destId="{601245E5-C284-41D2-9422-A231B9E0D992}" srcOrd="0" destOrd="0" presId="urn:microsoft.com/office/officeart/2005/8/layout/vList4"/>
    <dgm:cxn modelId="{7EEB34D9-62C4-492F-BBDE-3EA3E11C0570}" type="presParOf" srcId="{E1B1F4C2-95DC-4413-AF6A-FD5D7E85D78C}" destId="{38BD9A87-7A3D-4F45-881F-E35766E9FEC3}" srcOrd="1" destOrd="0" presId="urn:microsoft.com/office/officeart/2005/8/layout/vList4"/>
    <dgm:cxn modelId="{41CDC848-8C50-4865-A569-44571F06A593}" type="presParOf" srcId="{E1B1F4C2-95DC-4413-AF6A-FD5D7E85D78C}" destId="{486489BD-80FB-4FD2-94F9-E570F7A84A0F}" srcOrd="2" destOrd="0" presId="urn:microsoft.com/office/officeart/2005/8/layout/vList4"/>
    <dgm:cxn modelId="{69EA3C31-A668-4285-984C-BFE787BBBDB1}" type="presParOf" srcId="{CD2F4657-DA48-45F4-A67E-5F24E8A9FA6F}" destId="{D69CF5E8-CDD9-4460-AA37-01DC96E6C21F}" srcOrd="1" destOrd="0" presId="urn:microsoft.com/office/officeart/2005/8/layout/vList4"/>
    <dgm:cxn modelId="{28550739-EAAF-468D-A866-B0848AF7D648}" type="presParOf" srcId="{CD2F4657-DA48-45F4-A67E-5F24E8A9FA6F}" destId="{A302533C-B965-4CAD-A474-44971C237B30}" srcOrd="2" destOrd="0" presId="urn:microsoft.com/office/officeart/2005/8/layout/vList4"/>
    <dgm:cxn modelId="{7C2B000B-8BA8-4839-9E2C-48844B75CA11}" type="presParOf" srcId="{A302533C-B965-4CAD-A474-44971C237B30}" destId="{7875D4A9-2FEA-404D-BC9E-1A888DE9261C}" srcOrd="0" destOrd="0" presId="urn:microsoft.com/office/officeart/2005/8/layout/vList4"/>
    <dgm:cxn modelId="{53237B38-7F5A-4B1E-B237-3425525E4119}" type="presParOf" srcId="{A302533C-B965-4CAD-A474-44971C237B30}" destId="{85C569C8-DF46-49A5-BA6D-4979A0EFE8BA}" srcOrd="1" destOrd="0" presId="urn:microsoft.com/office/officeart/2005/8/layout/vList4"/>
    <dgm:cxn modelId="{63B0D5CC-BF06-44FE-9268-AF3A57B735EB}" type="presParOf" srcId="{A302533C-B965-4CAD-A474-44971C237B30}" destId="{6CAEBC0E-8621-4516-B4DC-7BEB5D67C8E0}" srcOrd="2" destOrd="0" presId="urn:microsoft.com/office/officeart/2005/8/layout/vList4"/>
    <dgm:cxn modelId="{90BE53C2-870E-4E4C-89C8-A35E9656B773}" type="presParOf" srcId="{CD2F4657-DA48-45F4-A67E-5F24E8A9FA6F}" destId="{B5F94022-27BE-45ED-B098-BFBCA6A7B8CB}" srcOrd="3" destOrd="0" presId="urn:microsoft.com/office/officeart/2005/8/layout/vList4"/>
    <dgm:cxn modelId="{F4BC93D9-43EB-436B-8490-34C4E5EE3912}" type="presParOf" srcId="{CD2F4657-DA48-45F4-A67E-5F24E8A9FA6F}" destId="{A4B3500F-9257-4EBF-9C21-8523F86D56F2}" srcOrd="4" destOrd="0" presId="urn:microsoft.com/office/officeart/2005/8/layout/vList4"/>
    <dgm:cxn modelId="{FFE6B87D-A2C6-4FBB-8843-50F611E8D2A0}" type="presParOf" srcId="{A4B3500F-9257-4EBF-9C21-8523F86D56F2}" destId="{3A6DBE16-2A92-4F35-9EAC-95E735EA9910}" srcOrd="0" destOrd="0" presId="urn:microsoft.com/office/officeart/2005/8/layout/vList4"/>
    <dgm:cxn modelId="{88DE4660-FA8D-4AB9-A89A-683F99D4C5D1}" type="presParOf" srcId="{A4B3500F-9257-4EBF-9C21-8523F86D56F2}" destId="{0B6C025A-4CEB-4E2F-954D-299920067653}" srcOrd="1" destOrd="0" presId="urn:microsoft.com/office/officeart/2005/8/layout/vList4"/>
    <dgm:cxn modelId="{A2057CB5-5218-4831-9D5F-C01526BC1BD3}" type="presParOf" srcId="{A4B3500F-9257-4EBF-9C21-8523F86D56F2}" destId="{F0247FC7-BFCB-4288-9C6B-B6EE4F4088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07BDDB-A1D1-4BAC-B3F4-D030C7A5F19A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8C6B260C-1B5C-40FF-876B-04F18E81B9C7}">
      <dgm:prSet phldrT="[Texto]" custT="1"/>
      <dgm:spPr/>
      <dgm:t>
        <a:bodyPr/>
        <a:lstStyle/>
        <a:p>
          <a:r>
            <a:rPr lang="es-C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MODELO ATÓMICO ACTUAL</a:t>
          </a:r>
          <a:endParaRPr lang="es-CO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F2EF75-A316-4589-AA98-40B7DBB5B273}" type="parTrans" cxnId="{48634D01-E3EA-46C9-861B-7C0FF10F5743}">
      <dgm:prSet/>
      <dgm:spPr/>
      <dgm:t>
        <a:bodyPr/>
        <a:lstStyle/>
        <a:p>
          <a:endParaRPr lang="es-CO" sz="2400"/>
        </a:p>
      </dgm:t>
    </dgm:pt>
    <dgm:pt modelId="{E4967356-B4E0-4351-9D3A-D6F271DDC29E}" type="sibTrans" cxnId="{48634D01-E3EA-46C9-861B-7C0FF10F5743}">
      <dgm:prSet/>
      <dgm:spPr/>
      <dgm:t>
        <a:bodyPr/>
        <a:lstStyle/>
        <a:p>
          <a:endParaRPr lang="es-CO" sz="2400"/>
        </a:p>
      </dgm:t>
    </dgm:pt>
    <dgm:pt modelId="{F8BBC730-7C0B-49E4-8436-B9060729B9EC}">
      <dgm:prSet phldrT="[Texto]" custT="1"/>
      <dgm:spPr/>
      <dgm:t>
        <a:bodyPr/>
        <a:lstStyle/>
        <a:p>
          <a:r>
            <a:rPr lang="es-CO" sz="2400" dirty="0" smtClean="0"/>
            <a:t>1. En la corteza se ubican los electrones.</a:t>
          </a:r>
          <a:endParaRPr lang="es-CO" sz="2400" dirty="0"/>
        </a:p>
      </dgm:t>
    </dgm:pt>
    <dgm:pt modelId="{2B0CFE90-32AE-4245-87B0-8DD327891CB4}" type="parTrans" cxnId="{0403C606-89EE-4E2D-9FD5-E8F686DECA95}">
      <dgm:prSet/>
      <dgm:spPr/>
      <dgm:t>
        <a:bodyPr/>
        <a:lstStyle/>
        <a:p>
          <a:endParaRPr lang="es-CO" sz="2400"/>
        </a:p>
      </dgm:t>
    </dgm:pt>
    <dgm:pt modelId="{EFB24C7A-3123-438E-9278-4CE88D1F41B5}" type="sibTrans" cxnId="{0403C606-89EE-4E2D-9FD5-E8F686DECA95}">
      <dgm:prSet/>
      <dgm:spPr/>
      <dgm:t>
        <a:bodyPr/>
        <a:lstStyle/>
        <a:p>
          <a:endParaRPr lang="es-CO" sz="2400"/>
        </a:p>
      </dgm:t>
    </dgm:pt>
    <dgm:pt modelId="{19AFB843-0948-4017-B1A5-C18D702D8737}">
      <dgm:prSet phldrT="[Texto]" custT="1"/>
      <dgm:spPr/>
      <dgm:t>
        <a:bodyPr/>
        <a:lstStyle/>
        <a:p>
          <a:r>
            <a:rPr lang="es-CO" sz="2400" dirty="0" smtClean="0"/>
            <a:t>2.Los electrones poseen cantidades de energía específicas.</a:t>
          </a:r>
          <a:endParaRPr lang="es-CO" sz="2400" dirty="0"/>
        </a:p>
      </dgm:t>
    </dgm:pt>
    <dgm:pt modelId="{72339A88-4084-4977-8FE7-C450AAB16164}" type="parTrans" cxnId="{4D134783-46A9-4BAB-9C31-193DFB5E20F2}">
      <dgm:prSet/>
      <dgm:spPr/>
      <dgm:t>
        <a:bodyPr/>
        <a:lstStyle/>
        <a:p>
          <a:endParaRPr lang="es-CO" sz="2400"/>
        </a:p>
      </dgm:t>
    </dgm:pt>
    <dgm:pt modelId="{226D5E32-2C24-4B37-B83A-6A375EF7223E}" type="sibTrans" cxnId="{4D134783-46A9-4BAB-9C31-193DFB5E20F2}">
      <dgm:prSet/>
      <dgm:spPr/>
      <dgm:t>
        <a:bodyPr/>
        <a:lstStyle/>
        <a:p>
          <a:endParaRPr lang="es-CO" sz="2400"/>
        </a:p>
      </dgm:t>
    </dgm:pt>
    <dgm:pt modelId="{B3B2E87D-045D-411E-8B14-A4E747D2CD3D}">
      <dgm:prSet phldrT="[Texto]" custT="1"/>
      <dgm:spPr/>
      <dgm:t>
        <a:bodyPr/>
        <a:lstStyle/>
        <a:p>
          <a:r>
            <a:rPr lang="es-CO" sz="2400" dirty="0" smtClean="0"/>
            <a:t>3. Los niveles de energía están formados por subniveles de energía</a:t>
          </a:r>
          <a:endParaRPr lang="es-CO" sz="2400" dirty="0"/>
        </a:p>
      </dgm:t>
    </dgm:pt>
    <dgm:pt modelId="{292B878B-6D00-4650-9E01-9CE9269F87AF}" type="parTrans" cxnId="{79F620FE-788D-4B26-8D67-35744195BAFE}">
      <dgm:prSet/>
      <dgm:spPr/>
      <dgm:t>
        <a:bodyPr/>
        <a:lstStyle/>
        <a:p>
          <a:endParaRPr lang="es-CO" sz="2400"/>
        </a:p>
      </dgm:t>
    </dgm:pt>
    <dgm:pt modelId="{F18AC69B-2B91-4378-866C-C0C751C3F40C}" type="sibTrans" cxnId="{79F620FE-788D-4B26-8D67-35744195BAFE}">
      <dgm:prSet/>
      <dgm:spPr/>
      <dgm:t>
        <a:bodyPr/>
        <a:lstStyle/>
        <a:p>
          <a:endParaRPr lang="es-CO" sz="2400"/>
        </a:p>
      </dgm:t>
    </dgm:pt>
    <dgm:pt modelId="{5BAFEA85-D2F3-49A8-9586-3A70D16A0FAD}">
      <dgm:prSet custT="1"/>
      <dgm:spPr/>
      <dgm:t>
        <a:bodyPr/>
        <a:lstStyle/>
        <a:p>
          <a:r>
            <a:rPr lang="es-CO" sz="2400" dirty="0" smtClean="0"/>
            <a:t>5. Los electrones se mueven en zonas llamadas orbitales</a:t>
          </a:r>
          <a:endParaRPr lang="es-CO" sz="2400" dirty="0"/>
        </a:p>
      </dgm:t>
    </dgm:pt>
    <dgm:pt modelId="{0E7765A8-FDF7-4018-A09C-D70949B24939}" type="parTrans" cxnId="{8E10AE78-4C4C-4067-B4E1-F544B0BCE404}">
      <dgm:prSet/>
      <dgm:spPr/>
      <dgm:t>
        <a:bodyPr/>
        <a:lstStyle/>
        <a:p>
          <a:endParaRPr lang="es-CO" sz="2400"/>
        </a:p>
      </dgm:t>
    </dgm:pt>
    <dgm:pt modelId="{C829E44B-5672-46A8-8ACC-31128CCA5F91}" type="sibTrans" cxnId="{8E10AE78-4C4C-4067-B4E1-F544B0BCE404}">
      <dgm:prSet/>
      <dgm:spPr/>
      <dgm:t>
        <a:bodyPr/>
        <a:lstStyle/>
        <a:p>
          <a:endParaRPr lang="es-CO" sz="2400"/>
        </a:p>
      </dgm:t>
    </dgm:pt>
    <dgm:pt modelId="{0D4AB565-ED9D-4754-A318-E73B4E998E0C}">
      <dgm:prSet custT="1"/>
      <dgm:spPr/>
      <dgm:t>
        <a:bodyPr/>
        <a:lstStyle/>
        <a:p>
          <a:r>
            <a:rPr lang="es-CO" sz="2400" dirty="0" smtClean="0"/>
            <a:t>6. En cada orbital caben máximo 2 electrones</a:t>
          </a:r>
          <a:endParaRPr lang="es-CO" sz="2400" dirty="0"/>
        </a:p>
      </dgm:t>
    </dgm:pt>
    <dgm:pt modelId="{70DDE4AC-8656-416A-9823-0FABF7C47DFB}" type="parTrans" cxnId="{34475CE4-D3D4-48ED-B8BE-F994C304B093}">
      <dgm:prSet/>
      <dgm:spPr/>
      <dgm:t>
        <a:bodyPr/>
        <a:lstStyle/>
        <a:p>
          <a:endParaRPr lang="es-CO" sz="2400"/>
        </a:p>
      </dgm:t>
    </dgm:pt>
    <dgm:pt modelId="{5C829A11-764E-4068-8AA5-76DB59B2161E}" type="sibTrans" cxnId="{34475CE4-D3D4-48ED-B8BE-F994C304B093}">
      <dgm:prSet/>
      <dgm:spPr/>
      <dgm:t>
        <a:bodyPr/>
        <a:lstStyle/>
        <a:p>
          <a:endParaRPr lang="es-CO" sz="2400"/>
        </a:p>
      </dgm:t>
    </dgm:pt>
    <dgm:pt modelId="{E6B56A08-4910-44A4-988C-76937889D948}">
      <dgm:prSet custT="1"/>
      <dgm:spPr/>
      <dgm:t>
        <a:bodyPr/>
        <a:lstStyle/>
        <a:p>
          <a:r>
            <a:rPr lang="es-CO" sz="2400" dirty="0" smtClean="0"/>
            <a:t>7. En el núcleo se ubican los protones y neutrones</a:t>
          </a:r>
          <a:endParaRPr lang="es-CO" sz="2400" dirty="0"/>
        </a:p>
      </dgm:t>
    </dgm:pt>
    <dgm:pt modelId="{8515D4BE-90DE-48B6-AD3D-5BF89B599757}" type="parTrans" cxnId="{AEDE2C1A-4E77-4F07-8AE4-EF842BD86236}">
      <dgm:prSet/>
      <dgm:spPr/>
      <dgm:t>
        <a:bodyPr/>
        <a:lstStyle/>
        <a:p>
          <a:endParaRPr lang="es-CO" sz="2400"/>
        </a:p>
      </dgm:t>
    </dgm:pt>
    <dgm:pt modelId="{33C3CB82-535F-434C-9C67-0C56374C89F7}" type="sibTrans" cxnId="{AEDE2C1A-4E77-4F07-8AE4-EF842BD86236}">
      <dgm:prSet/>
      <dgm:spPr/>
      <dgm:t>
        <a:bodyPr/>
        <a:lstStyle/>
        <a:p>
          <a:endParaRPr lang="es-CO" sz="2400"/>
        </a:p>
      </dgm:t>
    </dgm:pt>
    <dgm:pt modelId="{1DCF2E38-EE65-46CF-BDAB-69E2C15929C0}">
      <dgm:prSet custT="1"/>
      <dgm:spPr/>
      <dgm:t>
        <a:bodyPr/>
        <a:lstStyle/>
        <a:p>
          <a:endParaRPr lang="es-CO" sz="2400"/>
        </a:p>
      </dgm:t>
    </dgm:pt>
    <dgm:pt modelId="{6663AD31-349F-4041-9056-65BB2B8F24D9}" type="parTrans" cxnId="{8A7D0F7F-7014-43D6-B87B-E5B01C8A1579}">
      <dgm:prSet/>
      <dgm:spPr/>
      <dgm:t>
        <a:bodyPr/>
        <a:lstStyle/>
        <a:p>
          <a:endParaRPr lang="es-CO" sz="2400"/>
        </a:p>
      </dgm:t>
    </dgm:pt>
    <dgm:pt modelId="{595FC7B5-5936-45F7-98CE-99F2B7CBBC42}" type="sibTrans" cxnId="{8A7D0F7F-7014-43D6-B87B-E5B01C8A1579}">
      <dgm:prSet/>
      <dgm:spPr/>
      <dgm:t>
        <a:bodyPr/>
        <a:lstStyle/>
        <a:p>
          <a:endParaRPr lang="es-CO" sz="2400"/>
        </a:p>
      </dgm:t>
    </dgm:pt>
    <dgm:pt modelId="{686C5203-0A64-4BB0-842A-6956B7EE0D4F}">
      <dgm:prSet custT="1"/>
      <dgm:spPr/>
      <dgm:t>
        <a:bodyPr/>
        <a:lstStyle/>
        <a:p>
          <a:endParaRPr lang="es-CO" sz="2400"/>
        </a:p>
      </dgm:t>
    </dgm:pt>
    <dgm:pt modelId="{236CF51C-20DD-4767-A511-6BD6D2EC9407}" type="parTrans" cxnId="{A226037B-1F21-4EB5-8B5F-373D12193194}">
      <dgm:prSet/>
      <dgm:spPr/>
      <dgm:t>
        <a:bodyPr/>
        <a:lstStyle/>
        <a:p>
          <a:endParaRPr lang="es-CO" sz="2400"/>
        </a:p>
      </dgm:t>
    </dgm:pt>
    <dgm:pt modelId="{E937481B-EE61-4AC7-8E71-144418F91A52}" type="sibTrans" cxnId="{A226037B-1F21-4EB5-8B5F-373D12193194}">
      <dgm:prSet/>
      <dgm:spPr/>
      <dgm:t>
        <a:bodyPr/>
        <a:lstStyle/>
        <a:p>
          <a:endParaRPr lang="es-CO" sz="2400"/>
        </a:p>
      </dgm:t>
    </dgm:pt>
    <dgm:pt modelId="{CCA518E1-5ED3-4835-ADD5-3403CE05056A}">
      <dgm:prSet custT="1"/>
      <dgm:spPr/>
      <dgm:t>
        <a:bodyPr/>
        <a:lstStyle/>
        <a:p>
          <a:r>
            <a:rPr lang="es-CO" sz="2800" dirty="0" smtClean="0"/>
            <a:t>4.Los electrones cercanos al núcleo son poco energéticos y viceversa</a:t>
          </a:r>
          <a:endParaRPr lang="es-CO" sz="2800" dirty="0"/>
        </a:p>
      </dgm:t>
    </dgm:pt>
    <dgm:pt modelId="{ADAAF97A-E5A8-4FCC-BDD8-CD65B282DF96}" type="parTrans" cxnId="{77533B1D-4814-4445-BB7C-B26907D695C9}">
      <dgm:prSet/>
      <dgm:spPr/>
      <dgm:t>
        <a:bodyPr/>
        <a:lstStyle/>
        <a:p>
          <a:endParaRPr lang="es-CO" sz="2400"/>
        </a:p>
      </dgm:t>
    </dgm:pt>
    <dgm:pt modelId="{0B1D0CBB-4BE4-4EB4-8D60-C56D8213E19D}" type="sibTrans" cxnId="{77533B1D-4814-4445-BB7C-B26907D695C9}">
      <dgm:prSet/>
      <dgm:spPr/>
      <dgm:t>
        <a:bodyPr/>
        <a:lstStyle/>
        <a:p>
          <a:endParaRPr lang="es-CO" sz="2400"/>
        </a:p>
      </dgm:t>
    </dgm:pt>
    <dgm:pt modelId="{0A974F1C-33DA-4C1A-A531-B93BAFACC6DB}" type="pres">
      <dgm:prSet presAssocID="{7F07BDDB-A1D1-4BAC-B3F4-D030C7A5F19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1EA97A35-2BA9-443E-8B80-9CC6866479FA}" type="pres">
      <dgm:prSet presAssocID="{8C6B260C-1B5C-40FF-876B-04F18E81B9C7}" presName="singleCycle" presStyleCnt="0"/>
      <dgm:spPr/>
    </dgm:pt>
    <dgm:pt modelId="{7DF3AAD3-1D73-44A4-AF51-8E42C646B720}" type="pres">
      <dgm:prSet presAssocID="{8C6B260C-1B5C-40FF-876B-04F18E81B9C7}" presName="singleCenter" presStyleLbl="node1" presStyleIdx="0" presStyleCnt="8" custScaleY="54889">
        <dgm:presLayoutVars>
          <dgm:chMax val="7"/>
          <dgm:chPref val="7"/>
        </dgm:presLayoutVars>
      </dgm:prSet>
      <dgm:spPr/>
      <dgm:t>
        <a:bodyPr/>
        <a:lstStyle/>
        <a:p>
          <a:endParaRPr lang="es-CO"/>
        </a:p>
      </dgm:t>
    </dgm:pt>
    <dgm:pt modelId="{DEE3B215-7523-4CD5-8315-386CFAFFD718}" type="pres">
      <dgm:prSet presAssocID="{2B0CFE90-32AE-4245-87B0-8DD327891CB4}" presName="Name56" presStyleLbl="parChTrans1D2" presStyleIdx="0" presStyleCnt="7"/>
      <dgm:spPr/>
      <dgm:t>
        <a:bodyPr/>
        <a:lstStyle/>
        <a:p>
          <a:endParaRPr lang="es-CO"/>
        </a:p>
      </dgm:t>
    </dgm:pt>
    <dgm:pt modelId="{B43DC720-D358-41DE-A38F-7BCB81A9C73D}" type="pres">
      <dgm:prSet presAssocID="{F8BBC730-7C0B-49E4-8436-B9060729B9EC}" presName="text0" presStyleLbl="node1" presStyleIdx="1" presStyleCnt="8" custScaleX="126677" custScaleY="9733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C41B44-E4EB-4D68-95EE-FCA615CFA731}" type="pres">
      <dgm:prSet presAssocID="{72339A88-4084-4977-8FE7-C450AAB16164}" presName="Name56" presStyleLbl="parChTrans1D2" presStyleIdx="1" presStyleCnt="7"/>
      <dgm:spPr/>
      <dgm:t>
        <a:bodyPr/>
        <a:lstStyle/>
        <a:p>
          <a:endParaRPr lang="es-CO"/>
        </a:p>
      </dgm:t>
    </dgm:pt>
    <dgm:pt modelId="{9C8DB1B7-2626-4827-B143-D0026C4E2BCE}" type="pres">
      <dgm:prSet presAssocID="{19AFB843-0948-4017-B1A5-C18D702D8737}" presName="text0" presStyleLbl="node1" presStyleIdx="2" presStyleCnt="8" custScaleX="203977" custScaleY="108924" custRadScaleRad="108118" custRadScaleInc="141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3F209D-EF62-40C2-A040-3A7208218CCE}" type="pres">
      <dgm:prSet presAssocID="{292B878B-6D00-4650-9E01-9CE9269F87AF}" presName="Name56" presStyleLbl="parChTrans1D2" presStyleIdx="2" presStyleCnt="7"/>
      <dgm:spPr/>
      <dgm:t>
        <a:bodyPr/>
        <a:lstStyle/>
        <a:p>
          <a:endParaRPr lang="es-CO"/>
        </a:p>
      </dgm:t>
    </dgm:pt>
    <dgm:pt modelId="{231AF1B5-48FC-4D30-92A6-EA86DF35FF3C}" type="pres">
      <dgm:prSet presAssocID="{B3B2E87D-045D-411E-8B14-A4E747D2CD3D}" presName="text0" presStyleLbl="node1" presStyleIdx="3" presStyleCnt="8" custScaleX="210546" custScaleY="101022" custRadScaleRad="98746" custRadScaleInc="-4044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239D9B6-8D7B-4AE1-B892-8F898333B7E3}" type="pres">
      <dgm:prSet presAssocID="{ADAAF97A-E5A8-4FCC-BDD8-CD65B282DF96}" presName="Name56" presStyleLbl="parChTrans1D2" presStyleIdx="3" presStyleCnt="7"/>
      <dgm:spPr/>
      <dgm:t>
        <a:bodyPr/>
        <a:lstStyle/>
        <a:p>
          <a:endParaRPr lang="es-CO"/>
        </a:p>
      </dgm:t>
    </dgm:pt>
    <dgm:pt modelId="{F50E1451-6C1F-473E-ACC4-CA5D823F7E1B}" type="pres">
      <dgm:prSet presAssocID="{CCA518E1-5ED3-4835-ADD5-3403CE05056A}" presName="text0" presStyleLbl="node1" presStyleIdx="4" presStyleCnt="8" custScaleX="242500" custRadScaleRad="96570" custRadScaleInc="-6564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318A2F-07D1-47DC-9CE0-A29BF57F522E}" type="pres">
      <dgm:prSet presAssocID="{0E7765A8-FDF7-4018-A09C-D70949B24939}" presName="Name56" presStyleLbl="parChTrans1D2" presStyleIdx="4" presStyleCnt="7"/>
      <dgm:spPr/>
      <dgm:t>
        <a:bodyPr/>
        <a:lstStyle/>
        <a:p>
          <a:endParaRPr lang="es-CO"/>
        </a:p>
      </dgm:t>
    </dgm:pt>
    <dgm:pt modelId="{A26EF78C-DADA-4D39-860A-70757414926A}" type="pres">
      <dgm:prSet presAssocID="{5BAFEA85-D2F3-49A8-9586-3A70D16A0FAD}" presName="text0" presStyleLbl="node1" presStyleIdx="5" presStyleCnt="8" custScaleX="169837" custScaleY="10048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B211A40-D432-4A99-97D2-B0613645D04B}" type="pres">
      <dgm:prSet presAssocID="{70DDE4AC-8656-416A-9823-0FABF7C47DFB}" presName="Name56" presStyleLbl="parChTrans1D2" presStyleIdx="5" presStyleCnt="7"/>
      <dgm:spPr/>
      <dgm:t>
        <a:bodyPr/>
        <a:lstStyle/>
        <a:p>
          <a:endParaRPr lang="es-CO"/>
        </a:p>
      </dgm:t>
    </dgm:pt>
    <dgm:pt modelId="{7536939A-D9B7-4375-B4F8-01C5936BE550}" type="pres">
      <dgm:prSet presAssocID="{0D4AB565-ED9D-4754-A318-E73B4E998E0C}" presName="text0" presStyleLbl="node1" presStyleIdx="6" presStyleCnt="8" custScaleX="182793" custScaleY="13988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FFFAF2F-3D4B-4A23-A3A7-03709792E031}" type="pres">
      <dgm:prSet presAssocID="{8515D4BE-90DE-48B6-AD3D-5BF89B599757}" presName="Name56" presStyleLbl="parChTrans1D2" presStyleIdx="6" presStyleCnt="7"/>
      <dgm:spPr/>
      <dgm:t>
        <a:bodyPr/>
        <a:lstStyle/>
        <a:p>
          <a:endParaRPr lang="es-CO"/>
        </a:p>
      </dgm:t>
    </dgm:pt>
    <dgm:pt modelId="{6F7510C2-8FE3-4CD3-8BA7-D9A562E0B36E}" type="pres">
      <dgm:prSet presAssocID="{E6B56A08-4910-44A4-988C-76937889D948}" presName="text0" presStyleLbl="node1" presStyleIdx="7" presStyleCnt="8" custScaleX="185123" custScaleY="12214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935EEE4-1F93-4144-8717-9E44E6FDC10B}" type="presOf" srcId="{7F07BDDB-A1D1-4BAC-B3F4-D030C7A5F19A}" destId="{0A974F1C-33DA-4C1A-A531-B93BAFACC6DB}" srcOrd="0" destOrd="0" presId="urn:microsoft.com/office/officeart/2008/layout/RadialCluster"/>
    <dgm:cxn modelId="{284FD39E-411F-4B5F-8D20-9A2095E382F1}" type="presOf" srcId="{8515D4BE-90DE-48B6-AD3D-5BF89B599757}" destId="{8FFFAF2F-3D4B-4A23-A3A7-03709792E031}" srcOrd="0" destOrd="0" presId="urn:microsoft.com/office/officeart/2008/layout/RadialCluster"/>
    <dgm:cxn modelId="{51C09B86-DC6C-486A-BC51-4ADE6EFFA654}" type="presOf" srcId="{5BAFEA85-D2F3-49A8-9586-3A70D16A0FAD}" destId="{A26EF78C-DADA-4D39-860A-70757414926A}" srcOrd="0" destOrd="0" presId="urn:microsoft.com/office/officeart/2008/layout/RadialCluster"/>
    <dgm:cxn modelId="{A8A46086-C57B-419F-BED9-A4A365118648}" type="presOf" srcId="{292B878B-6D00-4650-9E01-9CE9269F87AF}" destId="{1A3F209D-EF62-40C2-A040-3A7208218CCE}" srcOrd="0" destOrd="0" presId="urn:microsoft.com/office/officeart/2008/layout/RadialCluster"/>
    <dgm:cxn modelId="{79F620FE-788D-4B26-8D67-35744195BAFE}" srcId="{8C6B260C-1B5C-40FF-876B-04F18E81B9C7}" destId="{B3B2E87D-045D-411E-8B14-A4E747D2CD3D}" srcOrd="2" destOrd="0" parTransId="{292B878B-6D00-4650-9E01-9CE9269F87AF}" sibTransId="{F18AC69B-2B91-4378-866C-C0C751C3F40C}"/>
    <dgm:cxn modelId="{D8ED2943-3392-4AB1-9C88-23CE1908F3E9}" type="presOf" srcId="{0E7765A8-FDF7-4018-A09C-D70949B24939}" destId="{F5318A2F-07D1-47DC-9CE0-A29BF57F522E}" srcOrd="0" destOrd="0" presId="urn:microsoft.com/office/officeart/2008/layout/RadialCluster"/>
    <dgm:cxn modelId="{D43EBEAD-8D60-45FD-A3F0-70080A2AB8D1}" type="presOf" srcId="{0D4AB565-ED9D-4754-A318-E73B4E998E0C}" destId="{7536939A-D9B7-4375-B4F8-01C5936BE550}" srcOrd="0" destOrd="0" presId="urn:microsoft.com/office/officeart/2008/layout/RadialCluster"/>
    <dgm:cxn modelId="{A1DF4D7C-6975-4D71-AD42-6F309C2D23F1}" type="presOf" srcId="{F8BBC730-7C0B-49E4-8436-B9060729B9EC}" destId="{B43DC720-D358-41DE-A38F-7BCB81A9C73D}" srcOrd="0" destOrd="0" presId="urn:microsoft.com/office/officeart/2008/layout/RadialCluster"/>
    <dgm:cxn modelId="{8A1C9C8A-6A40-4D15-A9F8-406D2AC5B1C8}" type="presOf" srcId="{70DDE4AC-8656-416A-9823-0FABF7C47DFB}" destId="{5B211A40-D432-4A99-97D2-B0613645D04B}" srcOrd="0" destOrd="0" presId="urn:microsoft.com/office/officeart/2008/layout/RadialCluster"/>
    <dgm:cxn modelId="{0027A845-B4E2-4F17-98C6-5F76FA0F7715}" type="presOf" srcId="{CCA518E1-5ED3-4835-ADD5-3403CE05056A}" destId="{F50E1451-6C1F-473E-ACC4-CA5D823F7E1B}" srcOrd="0" destOrd="0" presId="urn:microsoft.com/office/officeart/2008/layout/RadialCluster"/>
    <dgm:cxn modelId="{18195367-AAF1-485F-94B6-6B588D8F6CCA}" type="presOf" srcId="{B3B2E87D-045D-411E-8B14-A4E747D2CD3D}" destId="{231AF1B5-48FC-4D30-92A6-EA86DF35FF3C}" srcOrd="0" destOrd="0" presId="urn:microsoft.com/office/officeart/2008/layout/RadialCluster"/>
    <dgm:cxn modelId="{0403C606-89EE-4E2D-9FD5-E8F686DECA95}" srcId="{8C6B260C-1B5C-40FF-876B-04F18E81B9C7}" destId="{F8BBC730-7C0B-49E4-8436-B9060729B9EC}" srcOrd="0" destOrd="0" parTransId="{2B0CFE90-32AE-4245-87B0-8DD327891CB4}" sibTransId="{EFB24C7A-3123-438E-9278-4CE88D1F41B5}"/>
    <dgm:cxn modelId="{34475CE4-D3D4-48ED-B8BE-F994C304B093}" srcId="{8C6B260C-1B5C-40FF-876B-04F18E81B9C7}" destId="{0D4AB565-ED9D-4754-A318-E73B4E998E0C}" srcOrd="5" destOrd="0" parTransId="{70DDE4AC-8656-416A-9823-0FABF7C47DFB}" sibTransId="{5C829A11-764E-4068-8AA5-76DB59B2161E}"/>
    <dgm:cxn modelId="{B5BC6141-1BFB-4F35-9C97-2E125363445C}" type="presOf" srcId="{ADAAF97A-E5A8-4FCC-BDD8-CD65B282DF96}" destId="{C239D9B6-8D7B-4AE1-B892-8F898333B7E3}" srcOrd="0" destOrd="0" presId="urn:microsoft.com/office/officeart/2008/layout/RadialCluster"/>
    <dgm:cxn modelId="{A226037B-1F21-4EB5-8B5F-373D12193194}" srcId="{8C6B260C-1B5C-40FF-876B-04F18E81B9C7}" destId="{686C5203-0A64-4BB0-842A-6956B7EE0D4F}" srcOrd="8" destOrd="0" parTransId="{236CF51C-20DD-4767-A511-6BD6D2EC9407}" sibTransId="{E937481B-EE61-4AC7-8E71-144418F91A52}"/>
    <dgm:cxn modelId="{AEDE2C1A-4E77-4F07-8AE4-EF842BD86236}" srcId="{8C6B260C-1B5C-40FF-876B-04F18E81B9C7}" destId="{E6B56A08-4910-44A4-988C-76937889D948}" srcOrd="6" destOrd="0" parTransId="{8515D4BE-90DE-48B6-AD3D-5BF89B599757}" sibTransId="{33C3CB82-535F-434C-9C67-0C56374C89F7}"/>
    <dgm:cxn modelId="{4D134783-46A9-4BAB-9C31-193DFB5E20F2}" srcId="{8C6B260C-1B5C-40FF-876B-04F18E81B9C7}" destId="{19AFB843-0948-4017-B1A5-C18D702D8737}" srcOrd="1" destOrd="0" parTransId="{72339A88-4084-4977-8FE7-C450AAB16164}" sibTransId="{226D5E32-2C24-4B37-B83A-6A375EF7223E}"/>
    <dgm:cxn modelId="{48634D01-E3EA-46C9-861B-7C0FF10F5743}" srcId="{7F07BDDB-A1D1-4BAC-B3F4-D030C7A5F19A}" destId="{8C6B260C-1B5C-40FF-876B-04F18E81B9C7}" srcOrd="0" destOrd="0" parTransId="{48F2EF75-A316-4589-AA98-40B7DBB5B273}" sibTransId="{E4967356-B4E0-4351-9D3A-D6F271DDC29E}"/>
    <dgm:cxn modelId="{8E10AE78-4C4C-4067-B4E1-F544B0BCE404}" srcId="{8C6B260C-1B5C-40FF-876B-04F18E81B9C7}" destId="{5BAFEA85-D2F3-49A8-9586-3A70D16A0FAD}" srcOrd="4" destOrd="0" parTransId="{0E7765A8-FDF7-4018-A09C-D70949B24939}" sibTransId="{C829E44B-5672-46A8-8ACC-31128CCA5F91}"/>
    <dgm:cxn modelId="{5FD7F197-FF2B-4B81-A41A-0C682E7A4324}" type="presOf" srcId="{8C6B260C-1B5C-40FF-876B-04F18E81B9C7}" destId="{7DF3AAD3-1D73-44A4-AF51-8E42C646B720}" srcOrd="0" destOrd="0" presId="urn:microsoft.com/office/officeart/2008/layout/RadialCluster"/>
    <dgm:cxn modelId="{77533B1D-4814-4445-BB7C-B26907D695C9}" srcId="{8C6B260C-1B5C-40FF-876B-04F18E81B9C7}" destId="{CCA518E1-5ED3-4835-ADD5-3403CE05056A}" srcOrd="3" destOrd="0" parTransId="{ADAAF97A-E5A8-4FCC-BDD8-CD65B282DF96}" sibTransId="{0B1D0CBB-4BE4-4EB4-8D60-C56D8213E19D}"/>
    <dgm:cxn modelId="{8A7D0F7F-7014-43D6-B87B-E5B01C8A1579}" srcId="{8C6B260C-1B5C-40FF-876B-04F18E81B9C7}" destId="{1DCF2E38-EE65-46CF-BDAB-69E2C15929C0}" srcOrd="7" destOrd="0" parTransId="{6663AD31-349F-4041-9056-65BB2B8F24D9}" sibTransId="{595FC7B5-5936-45F7-98CE-99F2B7CBBC42}"/>
    <dgm:cxn modelId="{E7C20545-A54E-44A5-AD78-18469FC634FE}" type="presOf" srcId="{72339A88-4084-4977-8FE7-C450AAB16164}" destId="{99C41B44-E4EB-4D68-95EE-FCA615CFA731}" srcOrd="0" destOrd="0" presId="urn:microsoft.com/office/officeart/2008/layout/RadialCluster"/>
    <dgm:cxn modelId="{6301EE40-1556-4F41-B83F-3E534BC68F10}" type="presOf" srcId="{19AFB843-0948-4017-B1A5-C18D702D8737}" destId="{9C8DB1B7-2626-4827-B143-D0026C4E2BCE}" srcOrd="0" destOrd="0" presId="urn:microsoft.com/office/officeart/2008/layout/RadialCluster"/>
    <dgm:cxn modelId="{24F601B5-F1D3-4269-BDB1-FD69F88B6550}" type="presOf" srcId="{2B0CFE90-32AE-4245-87B0-8DD327891CB4}" destId="{DEE3B215-7523-4CD5-8315-386CFAFFD718}" srcOrd="0" destOrd="0" presId="urn:microsoft.com/office/officeart/2008/layout/RadialCluster"/>
    <dgm:cxn modelId="{05FA57BC-10DC-422E-88CB-15EC85206638}" type="presOf" srcId="{E6B56A08-4910-44A4-988C-76937889D948}" destId="{6F7510C2-8FE3-4CD3-8BA7-D9A562E0B36E}" srcOrd="0" destOrd="0" presId="urn:microsoft.com/office/officeart/2008/layout/RadialCluster"/>
    <dgm:cxn modelId="{F27141B9-B4DD-4C86-B477-811D27F7449E}" type="presParOf" srcId="{0A974F1C-33DA-4C1A-A531-B93BAFACC6DB}" destId="{1EA97A35-2BA9-443E-8B80-9CC6866479FA}" srcOrd="0" destOrd="0" presId="urn:microsoft.com/office/officeart/2008/layout/RadialCluster"/>
    <dgm:cxn modelId="{7C2CA680-7A51-4952-B00F-D08EEC9AC4B0}" type="presParOf" srcId="{1EA97A35-2BA9-443E-8B80-9CC6866479FA}" destId="{7DF3AAD3-1D73-44A4-AF51-8E42C646B720}" srcOrd="0" destOrd="0" presId="urn:microsoft.com/office/officeart/2008/layout/RadialCluster"/>
    <dgm:cxn modelId="{2B95252A-1C7D-479E-B4D7-BAEA16E9D3DC}" type="presParOf" srcId="{1EA97A35-2BA9-443E-8B80-9CC6866479FA}" destId="{DEE3B215-7523-4CD5-8315-386CFAFFD718}" srcOrd="1" destOrd="0" presId="urn:microsoft.com/office/officeart/2008/layout/RadialCluster"/>
    <dgm:cxn modelId="{785FEC47-0F08-4348-B411-DD7BFF98D145}" type="presParOf" srcId="{1EA97A35-2BA9-443E-8B80-9CC6866479FA}" destId="{B43DC720-D358-41DE-A38F-7BCB81A9C73D}" srcOrd="2" destOrd="0" presId="urn:microsoft.com/office/officeart/2008/layout/RadialCluster"/>
    <dgm:cxn modelId="{69C0A9AC-547E-4C03-8D6F-2A6634142C11}" type="presParOf" srcId="{1EA97A35-2BA9-443E-8B80-9CC6866479FA}" destId="{99C41B44-E4EB-4D68-95EE-FCA615CFA731}" srcOrd="3" destOrd="0" presId="urn:microsoft.com/office/officeart/2008/layout/RadialCluster"/>
    <dgm:cxn modelId="{0E4EB3FC-BF17-49A4-B147-C6B6B201183E}" type="presParOf" srcId="{1EA97A35-2BA9-443E-8B80-9CC6866479FA}" destId="{9C8DB1B7-2626-4827-B143-D0026C4E2BCE}" srcOrd="4" destOrd="0" presId="urn:microsoft.com/office/officeart/2008/layout/RadialCluster"/>
    <dgm:cxn modelId="{5FD272E2-E5A5-41F4-9AB2-7A0F412F883B}" type="presParOf" srcId="{1EA97A35-2BA9-443E-8B80-9CC6866479FA}" destId="{1A3F209D-EF62-40C2-A040-3A7208218CCE}" srcOrd="5" destOrd="0" presId="urn:microsoft.com/office/officeart/2008/layout/RadialCluster"/>
    <dgm:cxn modelId="{A9627DFE-E4A7-4F38-B9CC-B285C4186841}" type="presParOf" srcId="{1EA97A35-2BA9-443E-8B80-9CC6866479FA}" destId="{231AF1B5-48FC-4D30-92A6-EA86DF35FF3C}" srcOrd="6" destOrd="0" presId="urn:microsoft.com/office/officeart/2008/layout/RadialCluster"/>
    <dgm:cxn modelId="{6761A7FB-ED09-4F91-BF53-5122D6DF3869}" type="presParOf" srcId="{1EA97A35-2BA9-443E-8B80-9CC6866479FA}" destId="{C239D9B6-8D7B-4AE1-B892-8F898333B7E3}" srcOrd="7" destOrd="0" presId="urn:microsoft.com/office/officeart/2008/layout/RadialCluster"/>
    <dgm:cxn modelId="{80607914-BBB5-4587-9635-D59CE9C58173}" type="presParOf" srcId="{1EA97A35-2BA9-443E-8B80-9CC6866479FA}" destId="{F50E1451-6C1F-473E-ACC4-CA5D823F7E1B}" srcOrd="8" destOrd="0" presId="urn:microsoft.com/office/officeart/2008/layout/RadialCluster"/>
    <dgm:cxn modelId="{A869F4B5-0CB2-4736-9BE3-8B8348138A5F}" type="presParOf" srcId="{1EA97A35-2BA9-443E-8B80-9CC6866479FA}" destId="{F5318A2F-07D1-47DC-9CE0-A29BF57F522E}" srcOrd="9" destOrd="0" presId="urn:microsoft.com/office/officeart/2008/layout/RadialCluster"/>
    <dgm:cxn modelId="{A16B1DB2-65D6-4804-84B4-771C30BDFAEC}" type="presParOf" srcId="{1EA97A35-2BA9-443E-8B80-9CC6866479FA}" destId="{A26EF78C-DADA-4D39-860A-70757414926A}" srcOrd="10" destOrd="0" presId="urn:microsoft.com/office/officeart/2008/layout/RadialCluster"/>
    <dgm:cxn modelId="{87DF450B-0C1B-4405-BC33-BD3EE7D2D029}" type="presParOf" srcId="{1EA97A35-2BA9-443E-8B80-9CC6866479FA}" destId="{5B211A40-D432-4A99-97D2-B0613645D04B}" srcOrd="11" destOrd="0" presId="urn:microsoft.com/office/officeart/2008/layout/RadialCluster"/>
    <dgm:cxn modelId="{E1D9B0E3-4366-4F34-B815-A7BA74BE4A3D}" type="presParOf" srcId="{1EA97A35-2BA9-443E-8B80-9CC6866479FA}" destId="{7536939A-D9B7-4375-B4F8-01C5936BE550}" srcOrd="12" destOrd="0" presId="urn:microsoft.com/office/officeart/2008/layout/RadialCluster"/>
    <dgm:cxn modelId="{12E888C0-2457-4F4B-891E-A053829E2DCA}" type="presParOf" srcId="{1EA97A35-2BA9-443E-8B80-9CC6866479FA}" destId="{8FFFAF2F-3D4B-4A23-A3A7-03709792E031}" srcOrd="13" destOrd="0" presId="urn:microsoft.com/office/officeart/2008/layout/RadialCluster"/>
    <dgm:cxn modelId="{958A25C1-FD72-4596-B567-ADE4C96716E5}" type="presParOf" srcId="{1EA97A35-2BA9-443E-8B80-9CC6866479FA}" destId="{6F7510C2-8FE3-4CD3-8BA7-D9A562E0B36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17F1FC-D3E7-440D-8390-FA62DA943CFB}" type="doc">
      <dgm:prSet loTypeId="urn:microsoft.com/office/officeart/2005/8/layout/vList2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62FF69A4-2DB0-4F1A-8C33-D07E9C8841FE}">
      <dgm:prSet phldrT="[Texto]" custT="1"/>
      <dgm:spPr/>
      <dgm:t>
        <a:bodyPr/>
        <a:lstStyle/>
        <a:p>
          <a:r>
            <a:rPr lang="es-CO" sz="4000" dirty="0" smtClean="0"/>
            <a:t>1. Pensó que el átomo tenía electrones que no se movían.</a:t>
          </a:r>
          <a:endParaRPr lang="es-CO" sz="4000" dirty="0"/>
        </a:p>
      </dgm:t>
    </dgm:pt>
    <dgm:pt modelId="{642B3DDC-D205-48DA-A113-70A1A07D0D04}" type="parTrans" cxnId="{23211ACD-FEF3-4B97-BFE9-45984ABC141C}">
      <dgm:prSet/>
      <dgm:spPr/>
      <dgm:t>
        <a:bodyPr/>
        <a:lstStyle/>
        <a:p>
          <a:endParaRPr lang="es-CO" sz="8000"/>
        </a:p>
      </dgm:t>
    </dgm:pt>
    <dgm:pt modelId="{43A170E1-7081-418C-AB0C-BF4A488622B3}" type="sibTrans" cxnId="{23211ACD-FEF3-4B97-BFE9-45984ABC141C}">
      <dgm:prSet/>
      <dgm:spPr/>
      <dgm:t>
        <a:bodyPr/>
        <a:lstStyle/>
        <a:p>
          <a:endParaRPr lang="es-CO" sz="8000"/>
        </a:p>
      </dgm:t>
    </dgm:pt>
    <dgm:pt modelId="{D89B578F-C26F-43C2-BEB4-8F514D84B265}">
      <dgm:prSet phldrT="[Texto]" custT="1"/>
      <dgm:spPr/>
      <dgm:t>
        <a:bodyPr/>
        <a:lstStyle/>
        <a:p>
          <a:r>
            <a:rPr lang="es-CO" sz="4000" dirty="0" smtClean="0"/>
            <a:t>2. Se imaginó al átomo como una esfera y asumió que todos los átomos de un mismo elemento eran iguales en masa, forma y tamaño.</a:t>
          </a:r>
          <a:endParaRPr lang="es-CO" sz="4000" dirty="0"/>
        </a:p>
      </dgm:t>
    </dgm:pt>
    <dgm:pt modelId="{C8E5D507-D1B8-42DE-84A2-7D50E4124D79}" type="parTrans" cxnId="{52BB0A8B-ED85-421C-AB17-5FAC2A1A11B8}">
      <dgm:prSet/>
      <dgm:spPr/>
      <dgm:t>
        <a:bodyPr/>
        <a:lstStyle/>
        <a:p>
          <a:endParaRPr lang="es-CO" sz="8000"/>
        </a:p>
      </dgm:t>
    </dgm:pt>
    <dgm:pt modelId="{52AB8430-923C-494C-8F7A-7D601D2E5290}" type="sibTrans" cxnId="{52BB0A8B-ED85-421C-AB17-5FAC2A1A11B8}">
      <dgm:prSet/>
      <dgm:spPr/>
      <dgm:t>
        <a:bodyPr/>
        <a:lstStyle/>
        <a:p>
          <a:endParaRPr lang="es-CO" sz="8000"/>
        </a:p>
      </dgm:t>
    </dgm:pt>
    <dgm:pt modelId="{320F0767-F059-4EEB-8CC2-6D295C69C8E3}">
      <dgm:prSet phldrT="[Texto]" custT="1"/>
      <dgm:spPr/>
      <dgm:t>
        <a:bodyPr/>
        <a:lstStyle/>
        <a:p>
          <a:r>
            <a:rPr lang="es-CO" sz="4000" dirty="0" smtClean="0"/>
            <a:t>3. Afirmó que los electrones tenían movimiento alrededor del núcleo.</a:t>
          </a:r>
          <a:endParaRPr lang="es-CO" sz="4000" dirty="0"/>
        </a:p>
      </dgm:t>
    </dgm:pt>
    <dgm:pt modelId="{42FEFF9D-F01E-4835-B85D-97E5FA0F6171}" type="parTrans" cxnId="{1E9212E9-034E-4659-AB3A-9D48070CCEB8}">
      <dgm:prSet/>
      <dgm:spPr/>
      <dgm:t>
        <a:bodyPr/>
        <a:lstStyle/>
        <a:p>
          <a:endParaRPr lang="es-CO" sz="8000"/>
        </a:p>
      </dgm:t>
    </dgm:pt>
    <dgm:pt modelId="{88C19D37-AA7F-4A57-B7F7-A529536B0FA9}" type="sibTrans" cxnId="{1E9212E9-034E-4659-AB3A-9D48070CCEB8}">
      <dgm:prSet/>
      <dgm:spPr/>
      <dgm:t>
        <a:bodyPr/>
        <a:lstStyle/>
        <a:p>
          <a:endParaRPr lang="es-CO" sz="8000"/>
        </a:p>
      </dgm:t>
    </dgm:pt>
    <dgm:pt modelId="{E496B563-CAB3-4FDF-A8D6-320B27B043A3}" type="pres">
      <dgm:prSet presAssocID="{E417F1FC-D3E7-440D-8390-FA62DA943C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8C69051-2B4E-4329-916F-E8656EB363A0}" type="pres">
      <dgm:prSet presAssocID="{62FF69A4-2DB0-4F1A-8C33-D07E9C8841FE}" presName="parentText" presStyleLbl="node1" presStyleIdx="0" presStyleCnt="3" custLinFactY="-39422" custLinFactNeighborX="9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F37351B-1F45-49E8-9422-9C93529D5F91}" type="pres">
      <dgm:prSet presAssocID="{43A170E1-7081-418C-AB0C-BF4A488622B3}" presName="spacer" presStyleCnt="0"/>
      <dgm:spPr/>
    </dgm:pt>
    <dgm:pt modelId="{328C9F31-0F2C-495F-8FBE-EF1AE625918C}" type="pres">
      <dgm:prSet presAssocID="{D89B578F-C26F-43C2-BEB4-8F514D84B26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797E71-AC28-4FC8-8912-ECADC67E1D95}" type="pres">
      <dgm:prSet presAssocID="{52AB8430-923C-494C-8F7A-7D601D2E5290}" presName="spacer" presStyleCnt="0"/>
      <dgm:spPr/>
    </dgm:pt>
    <dgm:pt modelId="{A66B1DDC-4493-41D6-8A7C-A21A36C3CBB7}" type="pres">
      <dgm:prSet presAssocID="{320F0767-F059-4EEB-8CC2-6D295C69C8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BF45EED-6320-4DA8-A977-B2CDB1B8CDF7}" type="presOf" srcId="{320F0767-F059-4EEB-8CC2-6D295C69C8E3}" destId="{A66B1DDC-4493-41D6-8A7C-A21A36C3CBB7}" srcOrd="0" destOrd="0" presId="urn:microsoft.com/office/officeart/2005/8/layout/vList2"/>
    <dgm:cxn modelId="{23211ACD-FEF3-4B97-BFE9-45984ABC141C}" srcId="{E417F1FC-D3E7-440D-8390-FA62DA943CFB}" destId="{62FF69A4-2DB0-4F1A-8C33-D07E9C8841FE}" srcOrd="0" destOrd="0" parTransId="{642B3DDC-D205-48DA-A113-70A1A07D0D04}" sibTransId="{43A170E1-7081-418C-AB0C-BF4A488622B3}"/>
    <dgm:cxn modelId="{4C91D1C8-AA32-47F3-A10E-BA52EA9DE8CD}" type="presOf" srcId="{E417F1FC-D3E7-440D-8390-FA62DA943CFB}" destId="{E496B563-CAB3-4FDF-A8D6-320B27B043A3}" srcOrd="0" destOrd="0" presId="urn:microsoft.com/office/officeart/2005/8/layout/vList2"/>
    <dgm:cxn modelId="{1E9212E9-034E-4659-AB3A-9D48070CCEB8}" srcId="{E417F1FC-D3E7-440D-8390-FA62DA943CFB}" destId="{320F0767-F059-4EEB-8CC2-6D295C69C8E3}" srcOrd="2" destOrd="0" parTransId="{42FEFF9D-F01E-4835-B85D-97E5FA0F6171}" sibTransId="{88C19D37-AA7F-4A57-B7F7-A529536B0FA9}"/>
    <dgm:cxn modelId="{4C9C502D-9B80-47A8-94AB-01D23E7EDC75}" type="presOf" srcId="{D89B578F-C26F-43C2-BEB4-8F514D84B265}" destId="{328C9F31-0F2C-495F-8FBE-EF1AE625918C}" srcOrd="0" destOrd="0" presId="urn:microsoft.com/office/officeart/2005/8/layout/vList2"/>
    <dgm:cxn modelId="{CF236957-AD49-4891-8364-4C02C0278E62}" type="presOf" srcId="{62FF69A4-2DB0-4F1A-8C33-D07E9C8841FE}" destId="{58C69051-2B4E-4329-916F-E8656EB363A0}" srcOrd="0" destOrd="0" presId="urn:microsoft.com/office/officeart/2005/8/layout/vList2"/>
    <dgm:cxn modelId="{52BB0A8B-ED85-421C-AB17-5FAC2A1A11B8}" srcId="{E417F1FC-D3E7-440D-8390-FA62DA943CFB}" destId="{D89B578F-C26F-43C2-BEB4-8F514D84B265}" srcOrd="1" destOrd="0" parTransId="{C8E5D507-D1B8-42DE-84A2-7D50E4124D79}" sibTransId="{52AB8430-923C-494C-8F7A-7D601D2E5290}"/>
    <dgm:cxn modelId="{5EACB8FA-392A-4C86-B845-2354E354D838}" type="presParOf" srcId="{E496B563-CAB3-4FDF-A8D6-320B27B043A3}" destId="{58C69051-2B4E-4329-916F-E8656EB363A0}" srcOrd="0" destOrd="0" presId="urn:microsoft.com/office/officeart/2005/8/layout/vList2"/>
    <dgm:cxn modelId="{F923D1EC-A695-4873-A36F-C5B390F454EC}" type="presParOf" srcId="{E496B563-CAB3-4FDF-A8D6-320B27B043A3}" destId="{CF37351B-1F45-49E8-9422-9C93529D5F91}" srcOrd="1" destOrd="0" presId="urn:microsoft.com/office/officeart/2005/8/layout/vList2"/>
    <dgm:cxn modelId="{855D0B9C-65BE-4CDB-9C50-E15711602A5F}" type="presParOf" srcId="{E496B563-CAB3-4FDF-A8D6-320B27B043A3}" destId="{328C9F31-0F2C-495F-8FBE-EF1AE625918C}" srcOrd="2" destOrd="0" presId="urn:microsoft.com/office/officeart/2005/8/layout/vList2"/>
    <dgm:cxn modelId="{AA1C4ADA-2943-4956-95E1-0A5449B1B318}" type="presParOf" srcId="{E496B563-CAB3-4FDF-A8D6-320B27B043A3}" destId="{7E797E71-AC28-4FC8-8912-ECADC67E1D95}" srcOrd="3" destOrd="0" presId="urn:microsoft.com/office/officeart/2005/8/layout/vList2"/>
    <dgm:cxn modelId="{C894E719-E2B2-4B47-8D95-122230BAF40F}" type="presParOf" srcId="{E496B563-CAB3-4FDF-A8D6-320B27B043A3}" destId="{A66B1DDC-4493-41D6-8A7C-A21A36C3CB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65087E-7938-4877-AA2F-086F8A0FB286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80B524CF-6F4A-430F-B41E-4C5F8D4DC4CD}">
      <dgm:prSet phldrT="[Texto]" custT="1"/>
      <dgm:spPr/>
      <dgm:t>
        <a:bodyPr/>
        <a:lstStyle/>
        <a:p>
          <a:r>
            <a:rPr lang="es-CO" sz="3600" dirty="0" smtClean="0"/>
            <a:t>4. Afirmó que los electrones no se </a:t>
          </a:r>
          <a:r>
            <a:rPr lang="es-CO" sz="3600" dirty="0" smtClean="0"/>
            <a:t>chocan </a:t>
          </a:r>
          <a:r>
            <a:rPr lang="es-CO" sz="3600" dirty="0" smtClean="0"/>
            <a:t>contra el núcleo porque están organizados en niveles de energía específicos, del 1 al 7.</a:t>
          </a:r>
          <a:endParaRPr lang="es-CO" sz="3600" dirty="0"/>
        </a:p>
      </dgm:t>
    </dgm:pt>
    <dgm:pt modelId="{84FE28FC-534D-425D-9991-B6A9D782482A}" type="parTrans" cxnId="{FC033988-791B-418F-AF7A-DB684C46B4C9}">
      <dgm:prSet/>
      <dgm:spPr/>
      <dgm:t>
        <a:bodyPr/>
        <a:lstStyle/>
        <a:p>
          <a:endParaRPr lang="es-CO" sz="6600"/>
        </a:p>
      </dgm:t>
    </dgm:pt>
    <dgm:pt modelId="{9A50C6FD-5213-4095-B929-96A15CEE03BE}" type="sibTrans" cxnId="{FC033988-791B-418F-AF7A-DB684C46B4C9}">
      <dgm:prSet/>
      <dgm:spPr/>
      <dgm:t>
        <a:bodyPr/>
        <a:lstStyle/>
        <a:p>
          <a:endParaRPr lang="es-CO" sz="6600"/>
        </a:p>
      </dgm:t>
    </dgm:pt>
    <dgm:pt modelId="{6EC853CF-5CD0-4845-AB25-29F5B0E7088E}">
      <dgm:prSet phldrT="[Texto]" custT="1"/>
      <dgm:spPr/>
      <dgm:t>
        <a:bodyPr/>
        <a:lstStyle/>
        <a:p>
          <a:r>
            <a:rPr lang="es-CO" sz="3600" dirty="0" smtClean="0"/>
            <a:t>5. No supo explicar por qué si los electrones se movían, no se chocaban contra el núcleo.</a:t>
          </a:r>
          <a:endParaRPr lang="es-CO" sz="3600" dirty="0"/>
        </a:p>
      </dgm:t>
    </dgm:pt>
    <dgm:pt modelId="{9A1BE04A-D704-446F-B57D-518F705BE2C8}" type="parTrans" cxnId="{F3A1C407-094A-446A-90EA-83188A9718E0}">
      <dgm:prSet/>
      <dgm:spPr/>
      <dgm:t>
        <a:bodyPr/>
        <a:lstStyle/>
        <a:p>
          <a:endParaRPr lang="es-CO" sz="6600"/>
        </a:p>
      </dgm:t>
    </dgm:pt>
    <dgm:pt modelId="{3A7F6C87-C959-43B1-9144-151B9844349B}" type="sibTrans" cxnId="{F3A1C407-094A-446A-90EA-83188A9718E0}">
      <dgm:prSet/>
      <dgm:spPr/>
      <dgm:t>
        <a:bodyPr/>
        <a:lstStyle/>
        <a:p>
          <a:endParaRPr lang="es-CO" sz="6600"/>
        </a:p>
      </dgm:t>
    </dgm:pt>
    <dgm:pt modelId="{E3BDAABF-2D5E-4DCD-A3AA-2DC6CFBF5FD3}">
      <dgm:prSet phldrT="[Texto]" custT="1"/>
      <dgm:spPr/>
      <dgm:t>
        <a:bodyPr/>
        <a:lstStyle/>
        <a:p>
          <a:r>
            <a:rPr lang="es-CO" sz="3600" dirty="0" smtClean="0"/>
            <a:t>6. Incluyó en su modelo no sólo niveles, sino también subniveles de energía.</a:t>
          </a:r>
          <a:endParaRPr lang="es-CO" sz="3600" dirty="0"/>
        </a:p>
      </dgm:t>
    </dgm:pt>
    <dgm:pt modelId="{A97CCE60-FCCE-46DA-A5E6-F880CFAA6CD1}" type="parTrans" cxnId="{2EE467B1-40C9-4790-AF0A-5B6A422A60F9}">
      <dgm:prSet/>
      <dgm:spPr/>
      <dgm:t>
        <a:bodyPr/>
        <a:lstStyle/>
        <a:p>
          <a:endParaRPr lang="es-CO" sz="6600"/>
        </a:p>
      </dgm:t>
    </dgm:pt>
    <dgm:pt modelId="{2774F571-DD6B-4A5C-9102-60C748B52FF6}" type="sibTrans" cxnId="{2EE467B1-40C9-4790-AF0A-5B6A422A60F9}">
      <dgm:prSet/>
      <dgm:spPr/>
      <dgm:t>
        <a:bodyPr/>
        <a:lstStyle/>
        <a:p>
          <a:endParaRPr lang="es-CO" sz="6600"/>
        </a:p>
      </dgm:t>
    </dgm:pt>
    <dgm:pt modelId="{E81DB4DD-3DA1-412D-9417-BB242DE0D539}" type="pres">
      <dgm:prSet presAssocID="{3165087E-7938-4877-AA2F-086F8A0FB2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5B37480-66CD-4809-9E3D-FD35DF2FFFD8}" type="pres">
      <dgm:prSet presAssocID="{80B524CF-6F4A-430F-B41E-4C5F8D4DC4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895CEA-7F69-4D27-B4B8-F31198415114}" type="pres">
      <dgm:prSet presAssocID="{9A50C6FD-5213-4095-B929-96A15CEE03BE}" presName="spacer" presStyleCnt="0"/>
      <dgm:spPr/>
    </dgm:pt>
    <dgm:pt modelId="{5539F81A-BF35-474A-97D4-44B9A458DF20}" type="pres">
      <dgm:prSet presAssocID="{6EC853CF-5CD0-4845-AB25-29F5B0E708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27DD5AD-0ED7-464B-AE85-E5A6E0BCC560}" type="pres">
      <dgm:prSet presAssocID="{3A7F6C87-C959-43B1-9144-151B9844349B}" presName="spacer" presStyleCnt="0"/>
      <dgm:spPr/>
    </dgm:pt>
    <dgm:pt modelId="{2C4CBBAD-3FD9-453E-BCF7-9C36CEA59A00}" type="pres">
      <dgm:prSet presAssocID="{E3BDAABF-2D5E-4DCD-A3AA-2DC6CFBF5F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B3AD534-3BCE-4B37-A4F8-E9691197142E}" type="presOf" srcId="{E3BDAABF-2D5E-4DCD-A3AA-2DC6CFBF5FD3}" destId="{2C4CBBAD-3FD9-453E-BCF7-9C36CEA59A00}" srcOrd="0" destOrd="0" presId="urn:microsoft.com/office/officeart/2005/8/layout/vList2"/>
    <dgm:cxn modelId="{1880EA13-D313-44D8-BDD3-31424D96F5B0}" type="presOf" srcId="{6EC853CF-5CD0-4845-AB25-29F5B0E7088E}" destId="{5539F81A-BF35-474A-97D4-44B9A458DF20}" srcOrd="0" destOrd="0" presId="urn:microsoft.com/office/officeart/2005/8/layout/vList2"/>
    <dgm:cxn modelId="{FC033988-791B-418F-AF7A-DB684C46B4C9}" srcId="{3165087E-7938-4877-AA2F-086F8A0FB286}" destId="{80B524CF-6F4A-430F-B41E-4C5F8D4DC4CD}" srcOrd="0" destOrd="0" parTransId="{84FE28FC-534D-425D-9991-B6A9D782482A}" sibTransId="{9A50C6FD-5213-4095-B929-96A15CEE03BE}"/>
    <dgm:cxn modelId="{5AEE80D1-0A11-45BF-A172-ECDE04A9177D}" type="presOf" srcId="{80B524CF-6F4A-430F-B41E-4C5F8D4DC4CD}" destId="{45B37480-66CD-4809-9E3D-FD35DF2FFFD8}" srcOrd="0" destOrd="0" presId="urn:microsoft.com/office/officeart/2005/8/layout/vList2"/>
    <dgm:cxn modelId="{2EE467B1-40C9-4790-AF0A-5B6A422A60F9}" srcId="{3165087E-7938-4877-AA2F-086F8A0FB286}" destId="{E3BDAABF-2D5E-4DCD-A3AA-2DC6CFBF5FD3}" srcOrd="2" destOrd="0" parTransId="{A97CCE60-FCCE-46DA-A5E6-F880CFAA6CD1}" sibTransId="{2774F571-DD6B-4A5C-9102-60C748B52FF6}"/>
    <dgm:cxn modelId="{F3A1C407-094A-446A-90EA-83188A9718E0}" srcId="{3165087E-7938-4877-AA2F-086F8A0FB286}" destId="{6EC853CF-5CD0-4845-AB25-29F5B0E7088E}" srcOrd="1" destOrd="0" parTransId="{9A1BE04A-D704-446F-B57D-518F705BE2C8}" sibTransId="{3A7F6C87-C959-43B1-9144-151B9844349B}"/>
    <dgm:cxn modelId="{79C8820D-0903-499B-BB57-229E50AF496F}" type="presOf" srcId="{3165087E-7938-4877-AA2F-086F8A0FB286}" destId="{E81DB4DD-3DA1-412D-9417-BB242DE0D539}" srcOrd="0" destOrd="0" presId="urn:microsoft.com/office/officeart/2005/8/layout/vList2"/>
    <dgm:cxn modelId="{C15C9CFF-7889-4642-962A-2BE7BD5FC94F}" type="presParOf" srcId="{E81DB4DD-3DA1-412D-9417-BB242DE0D539}" destId="{45B37480-66CD-4809-9E3D-FD35DF2FFFD8}" srcOrd="0" destOrd="0" presId="urn:microsoft.com/office/officeart/2005/8/layout/vList2"/>
    <dgm:cxn modelId="{10F950C2-16A7-4D88-8A59-E4529FC2519B}" type="presParOf" srcId="{E81DB4DD-3DA1-412D-9417-BB242DE0D539}" destId="{38895CEA-7F69-4D27-B4B8-F31198415114}" srcOrd="1" destOrd="0" presId="urn:microsoft.com/office/officeart/2005/8/layout/vList2"/>
    <dgm:cxn modelId="{C83D48CA-4C26-4A92-AF11-83AEA97ACFF0}" type="presParOf" srcId="{E81DB4DD-3DA1-412D-9417-BB242DE0D539}" destId="{5539F81A-BF35-474A-97D4-44B9A458DF20}" srcOrd="2" destOrd="0" presId="urn:microsoft.com/office/officeart/2005/8/layout/vList2"/>
    <dgm:cxn modelId="{DFA95E33-D1BB-4D65-8881-4FADFE6C927B}" type="presParOf" srcId="{E81DB4DD-3DA1-412D-9417-BB242DE0D539}" destId="{027DD5AD-0ED7-464B-AE85-E5A6E0BCC560}" srcOrd="3" destOrd="0" presId="urn:microsoft.com/office/officeart/2005/8/layout/vList2"/>
    <dgm:cxn modelId="{43534150-6014-429D-87B5-1360277DDF02}" type="presParOf" srcId="{E81DB4DD-3DA1-412D-9417-BB242DE0D539}" destId="{2C4CBBAD-3FD9-453E-BCF7-9C36CEA59A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E8E8C9-588C-483E-ABA9-42C6F9F56C2F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D6FE84C0-3D3D-415B-99E2-50CC0288AB84}">
      <dgm:prSet phldrT="[Texto]" custT="1"/>
      <dgm:spPr/>
      <dgm:t>
        <a:bodyPr/>
        <a:lstStyle/>
        <a:p>
          <a:r>
            <a:rPr lang="es-CO" sz="3600" dirty="0" smtClean="0"/>
            <a:t>7.Afirmó que los electrones se podían comportar como partícula y como onda.</a:t>
          </a:r>
          <a:endParaRPr lang="es-CO" sz="3600" dirty="0"/>
        </a:p>
      </dgm:t>
    </dgm:pt>
    <dgm:pt modelId="{4638091C-87F6-4FBF-A32F-14861CE00001}" type="parTrans" cxnId="{5E3D0472-AD7C-41F0-B373-509CECEE27EC}">
      <dgm:prSet/>
      <dgm:spPr/>
      <dgm:t>
        <a:bodyPr/>
        <a:lstStyle/>
        <a:p>
          <a:endParaRPr lang="es-CO" sz="3600"/>
        </a:p>
      </dgm:t>
    </dgm:pt>
    <dgm:pt modelId="{22835DBB-BC24-4424-B5D3-EB431AC85EDA}" type="sibTrans" cxnId="{5E3D0472-AD7C-41F0-B373-509CECEE27EC}">
      <dgm:prSet/>
      <dgm:spPr/>
      <dgm:t>
        <a:bodyPr/>
        <a:lstStyle/>
        <a:p>
          <a:endParaRPr lang="es-CO" sz="3600"/>
        </a:p>
      </dgm:t>
    </dgm:pt>
    <dgm:pt modelId="{CDA38E4F-2056-434A-A35D-57A56271D365}">
      <dgm:prSet phldrT="[Texto]" custT="1"/>
      <dgm:spPr/>
      <dgm:t>
        <a:bodyPr/>
        <a:lstStyle/>
        <a:p>
          <a:r>
            <a:rPr lang="es-CO" sz="3600" dirty="0" smtClean="0"/>
            <a:t>9. Incluyó figuras elípticas y circulares en su modelo atómico.</a:t>
          </a:r>
          <a:endParaRPr lang="es-CO" sz="3600" dirty="0"/>
        </a:p>
      </dgm:t>
    </dgm:pt>
    <dgm:pt modelId="{0C1D8DE3-B326-4A88-B9D9-2943A1532999}" type="parTrans" cxnId="{6268DF44-C554-4658-82FE-4A26D49C96EA}">
      <dgm:prSet/>
      <dgm:spPr/>
      <dgm:t>
        <a:bodyPr/>
        <a:lstStyle/>
        <a:p>
          <a:endParaRPr lang="es-CO" sz="3600"/>
        </a:p>
      </dgm:t>
    </dgm:pt>
    <dgm:pt modelId="{37760770-511B-4B81-9474-32461DB82C87}" type="sibTrans" cxnId="{6268DF44-C554-4658-82FE-4A26D49C96EA}">
      <dgm:prSet/>
      <dgm:spPr/>
      <dgm:t>
        <a:bodyPr/>
        <a:lstStyle/>
        <a:p>
          <a:endParaRPr lang="es-CO" sz="3600"/>
        </a:p>
      </dgm:t>
    </dgm:pt>
    <dgm:pt modelId="{D898C57F-5D7F-4E4A-A228-1B87192D0E69}">
      <dgm:prSet custT="1"/>
      <dgm:spPr/>
      <dgm:t>
        <a:bodyPr/>
        <a:lstStyle/>
        <a:p>
          <a:r>
            <a:rPr lang="es-CO" sz="3600" dirty="0" smtClean="0"/>
            <a:t>8. Se imaginó al átomo como un pastel, en el que la masa estaba cargada positivamente y las pasas equivalían a los electrones.</a:t>
          </a:r>
          <a:endParaRPr lang="es-CO" sz="3600" dirty="0"/>
        </a:p>
      </dgm:t>
    </dgm:pt>
    <dgm:pt modelId="{5053568B-9B99-4C57-B5F4-7F1629025024}" type="parTrans" cxnId="{F1371B89-84D2-4836-AF98-62A0EFDE1EEF}">
      <dgm:prSet/>
      <dgm:spPr/>
      <dgm:t>
        <a:bodyPr/>
        <a:lstStyle/>
        <a:p>
          <a:endParaRPr lang="es-CO" sz="3600"/>
        </a:p>
      </dgm:t>
    </dgm:pt>
    <dgm:pt modelId="{1EF1818D-93F9-4D5E-A29B-B8FBD4A5FB92}" type="sibTrans" cxnId="{F1371B89-84D2-4836-AF98-62A0EFDE1EEF}">
      <dgm:prSet/>
      <dgm:spPr/>
      <dgm:t>
        <a:bodyPr/>
        <a:lstStyle/>
        <a:p>
          <a:endParaRPr lang="es-CO" sz="3600"/>
        </a:p>
      </dgm:t>
    </dgm:pt>
    <dgm:pt modelId="{8E5CDA74-47EC-4EF6-AE6F-BC9A22D184AC}" type="pres">
      <dgm:prSet presAssocID="{07E8E8C9-588C-483E-ABA9-42C6F9F56C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EA5F89A-661D-4CB9-9C46-5DE0B153F2E9}" type="pres">
      <dgm:prSet presAssocID="{D6FE84C0-3D3D-415B-99E2-50CC0288AB84}" presName="parentText" presStyleLbl="node1" presStyleIdx="0" presStyleCnt="3" custScaleY="10959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428CF5F-B2C1-414E-9998-678753F38EA5}" type="pres">
      <dgm:prSet presAssocID="{22835DBB-BC24-4424-B5D3-EB431AC85EDA}" presName="spacer" presStyleCnt="0"/>
      <dgm:spPr/>
    </dgm:pt>
    <dgm:pt modelId="{A55F517B-309A-4F58-8E09-2F740C5E7B43}" type="pres">
      <dgm:prSet presAssocID="{D898C57F-5D7F-4E4A-A228-1B87192D0E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E7D948-4D2A-4A2D-B067-242D64431BF4}" type="pres">
      <dgm:prSet presAssocID="{1EF1818D-93F9-4D5E-A29B-B8FBD4A5FB92}" presName="spacer" presStyleCnt="0"/>
      <dgm:spPr/>
    </dgm:pt>
    <dgm:pt modelId="{70BE1425-1AD5-4840-9322-C729520A4955}" type="pres">
      <dgm:prSet presAssocID="{CDA38E4F-2056-434A-A35D-57A56271D3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4FFD931-0C6C-4091-9575-ED01BFA77A5E}" type="presOf" srcId="{07E8E8C9-588C-483E-ABA9-42C6F9F56C2F}" destId="{8E5CDA74-47EC-4EF6-AE6F-BC9A22D184AC}" srcOrd="0" destOrd="0" presId="urn:microsoft.com/office/officeart/2005/8/layout/vList2"/>
    <dgm:cxn modelId="{19BF5AFC-C325-4E49-A1D0-5FC647BD896A}" type="presOf" srcId="{D6FE84C0-3D3D-415B-99E2-50CC0288AB84}" destId="{EEA5F89A-661D-4CB9-9C46-5DE0B153F2E9}" srcOrd="0" destOrd="0" presId="urn:microsoft.com/office/officeart/2005/8/layout/vList2"/>
    <dgm:cxn modelId="{6268DF44-C554-4658-82FE-4A26D49C96EA}" srcId="{07E8E8C9-588C-483E-ABA9-42C6F9F56C2F}" destId="{CDA38E4F-2056-434A-A35D-57A56271D365}" srcOrd="2" destOrd="0" parTransId="{0C1D8DE3-B326-4A88-B9D9-2943A1532999}" sibTransId="{37760770-511B-4B81-9474-32461DB82C87}"/>
    <dgm:cxn modelId="{5E3D0472-AD7C-41F0-B373-509CECEE27EC}" srcId="{07E8E8C9-588C-483E-ABA9-42C6F9F56C2F}" destId="{D6FE84C0-3D3D-415B-99E2-50CC0288AB84}" srcOrd="0" destOrd="0" parTransId="{4638091C-87F6-4FBF-A32F-14861CE00001}" sibTransId="{22835DBB-BC24-4424-B5D3-EB431AC85EDA}"/>
    <dgm:cxn modelId="{F1371B89-84D2-4836-AF98-62A0EFDE1EEF}" srcId="{07E8E8C9-588C-483E-ABA9-42C6F9F56C2F}" destId="{D898C57F-5D7F-4E4A-A228-1B87192D0E69}" srcOrd="1" destOrd="0" parTransId="{5053568B-9B99-4C57-B5F4-7F1629025024}" sibTransId="{1EF1818D-93F9-4D5E-A29B-B8FBD4A5FB92}"/>
    <dgm:cxn modelId="{1B35292A-9718-4746-BD90-39C6DFF626F9}" type="presOf" srcId="{D898C57F-5D7F-4E4A-A228-1B87192D0E69}" destId="{A55F517B-309A-4F58-8E09-2F740C5E7B43}" srcOrd="0" destOrd="0" presId="urn:microsoft.com/office/officeart/2005/8/layout/vList2"/>
    <dgm:cxn modelId="{D74B5790-3DAC-42B4-86FB-EACCD50269EB}" type="presOf" srcId="{CDA38E4F-2056-434A-A35D-57A56271D365}" destId="{70BE1425-1AD5-4840-9322-C729520A4955}" srcOrd="0" destOrd="0" presId="urn:microsoft.com/office/officeart/2005/8/layout/vList2"/>
    <dgm:cxn modelId="{5B14011F-9523-4AB8-990E-66811CA13533}" type="presParOf" srcId="{8E5CDA74-47EC-4EF6-AE6F-BC9A22D184AC}" destId="{EEA5F89A-661D-4CB9-9C46-5DE0B153F2E9}" srcOrd="0" destOrd="0" presId="urn:microsoft.com/office/officeart/2005/8/layout/vList2"/>
    <dgm:cxn modelId="{7CA2CC31-80FA-40A1-B10F-3E396A854253}" type="presParOf" srcId="{8E5CDA74-47EC-4EF6-AE6F-BC9A22D184AC}" destId="{E428CF5F-B2C1-414E-9998-678753F38EA5}" srcOrd="1" destOrd="0" presId="urn:microsoft.com/office/officeart/2005/8/layout/vList2"/>
    <dgm:cxn modelId="{5A16E50A-EFEE-4B6B-8D6A-01C3496DD567}" type="presParOf" srcId="{8E5CDA74-47EC-4EF6-AE6F-BC9A22D184AC}" destId="{A55F517B-309A-4F58-8E09-2F740C5E7B43}" srcOrd="2" destOrd="0" presId="urn:microsoft.com/office/officeart/2005/8/layout/vList2"/>
    <dgm:cxn modelId="{63FB3E33-50F7-49CB-822B-2EFF73C54FBE}" type="presParOf" srcId="{8E5CDA74-47EC-4EF6-AE6F-BC9A22D184AC}" destId="{DBE7D948-4D2A-4A2D-B067-242D64431BF4}" srcOrd="3" destOrd="0" presId="urn:microsoft.com/office/officeart/2005/8/layout/vList2"/>
    <dgm:cxn modelId="{EA78E1FD-62E2-49DA-87FB-737947B3214D}" type="presParOf" srcId="{8E5CDA74-47EC-4EF6-AE6F-BC9A22D184AC}" destId="{70BE1425-1AD5-4840-9322-C729520A49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8224A-E35F-441C-AFA3-D709ABF37B0E}">
      <dsp:nvSpPr>
        <dsp:cNvPr id="0" name=""/>
        <dsp:cNvSpPr/>
      </dsp:nvSpPr>
      <dsp:spPr>
        <a:xfrm>
          <a:off x="5719176" y="1129489"/>
          <a:ext cx="4920847" cy="396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34"/>
              </a:lnTo>
              <a:lnTo>
                <a:pt x="4920847" y="270534"/>
              </a:lnTo>
              <a:lnTo>
                <a:pt x="4920847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4EE44-484E-4781-A883-8597B3620059}">
      <dsp:nvSpPr>
        <dsp:cNvPr id="0" name=""/>
        <dsp:cNvSpPr/>
      </dsp:nvSpPr>
      <dsp:spPr>
        <a:xfrm>
          <a:off x="5719176" y="1129489"/>
          <a:ext cx="3137892" cy="396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34"/>
              </a:lnTo>
              <a:lnTo>
                <a:pt x="3137892" y="270534"/>
              </a:lnTo>
              <a:lnTo>
                <a:pt x="3137892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09D18-F485-45AA-AE74-4A0C53EB66B5}">
      <dsp:nvSpPr>
        <dsp:cNvPr id="0" name=""/>
        <dsp:cNvSpPr/>
      </dsp:nvSpPr>
      <dsp:spPr>
        <a:xfrm>
          <a:off x="5719176" y="1129489"/>
          <a:ext cx="1126348" cy="396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34"/>
              </a:lnTo>
              <a:lnTo>
                <a:pt x="1126348" y="270534"/>
              </a:lnTo>
              <a:lnTo>
                <a:pt x="1126348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FBC5F-845F-46CE-B8CB-3DA5E0957ECF}">
      <dsp:nvSpPr>
        <dsp:cNvPr id="0" name=""/>
        <dsp:cNvSpPr/>
      </dsp:nvSpPr>
      <dsp:spPr>
        <a:xfrm>
          <a:off x="4627956" y="1129489"/>
          <a:ext cx="1091220" cy="396986"/>
        </a:xfrm>
        <a:custGeom>
          <a:avLst/>
          <a:gdLst/>
          <a:ahLst/>
          <a:cxnLst/>
          <a:rect l="0" t="0" r="0" b="0"/>
          <a:pathLst>
            <a:path>
              <a:moveTo>
                <a:pt x="1091220" y="0"/>
              </a:moveTo>
              <a:lnTo>
                <a:pt x="1091220" y="270534"/>
              </a:lnTo>
              <a:lnTo>
                <a:pt x="0" y="270534"/>
              </a:lnTo>
              <a:lnTo>
                <a:pt x="0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CAE1C-2470-45E9-88EB-F95EAA69529A}">
      <dsp:nvSpPr>
        <dsp:cNvPr id="0" name=""/>
        <dsp:cNvSpPr/>
      </dsp:nvSpPr>
      <dsp:spPr>
        <a:xfrm>
          <a:off x="2520473" y="1129489"/>
          <a:ext cx="3198703" cy="396986"/>
        </a:xfrm>
        <a:custGeom>
          <a:avLst/>
          <a:gdLst/>
          <a:ahLst/>
          <a:cxnLst/>
          <a:rect l="0" t="0" r="0" b="0"/>
          <a:pathLst>
            <a:path>
              <a:moveTo>
                <a:pt x="3198703" y="0"/>
              </a:moveTo>
              <a:lnTo>
                <a:pt x="3198703" y="270534"/>
              </a:lnTo>
              <a:lnTo>
                <a:pt x="0" y="270534"/>
              </a:lnTo>
              <a:lnTo>
                <a:pt x="0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8235C-50FB-40CF-9829-92D6EA31EDFF}">
      <dsp:nvSpPr>
        <dsp:cNvPr id="0" name=""/>
        <dsp:cNvSpPr/>
      </dsp:nvSpPr>
      <dsp:spPr>
        <a:xfrm>
          <a:off x="651360" y="1129489"/>
          <a:ext cx="5067816" cy="396986"/>
        </a:xfrm>
        <a:custGeom>
          <a:avLst/>
          <a:gdLst/>
          <a:ahLst/>
          <a:cxnLst/>
          <a:rect l="0" t="0" r="0" b="0"/>
          <a:pathLst>
            <a:path>
              <a:moveTo>
                <a:pt x="5067816" y="0"/>
              </a:moveTo>
              <a:lnTo>
                <a:pt x="5067816" y="270534"/>
              </a:lnTo>
              <a:lnTo>
                <a:pt x="0" y="270534"/>
              </a:lnTo>
              <a:lnTo>
                <a:pt x="0" y="396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E48E4-079C-4014-AB45-8D07803B5909}">
      <dsp:nvSpPr>
        <dsp:cNvPr id="0" name=""/>
        <dsp:cNvSpPr/>
      </dsp:nvSpPr>
      <dsp:spPr>
        <a:xfrm>
          <a:off x="3551262" y="262716"/>
          <a:ext cx="4335829" cy="866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1C202E-FFD4-4949-93B3-CCFF14560C85}">
      <dsp:nvSpPr>
        <dsp:cNvPr id="0" name=""/>
        <dsp:cNvSpPr/>
      </dsp:nvSpPr>
      <dsp:spPr>
        <a:xfrm>
          <a:off x="3702928" y="406799"/>
          <a:ext cx="4335829" cy="866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TIPOS DE MODELOS ATÓMICOS</a:t>
          </a:r>
          <a:endParaRPr lang="es-CO" sz="1800" kern="1200" dirty="0"/>
        </a:p>
      </dsp:txBody>
      <dsp:txXfrm>
        <a:off x="3728315" y="432186"/>
        <a:ext cx="4285055" cy="815998"/>
      </dsp:txXfrm>
    </dsp:sp>
    <dsp:sp modelId="{ACAAC184-E03B-4237-88DF-0859B4C94141}">
      <dsp:nvSpPr>
        <dsp:cNvPr id="0" name=""/>
        <dsp:cNvSpPr/>
      </dsp:nvSpPr>
      <dsp:spPr>
        <a:xfrm>
          <a:off x="1205" y="1526475"/>
          <a:ext cx="1300309" cy="1240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A2510B-3F98-4970-87EA-D36AD55D665B}">
      <dsp:nvSpPr>
        <dsp:cNvPr id="0" name=""/>
        <dsp:cNvSpPr/>
      </dsp:nvSpPr>
      <dsp:spPr>
        <a:xfrm>
          <a:off x="152872" y="1670558"/>
          <a:ext cx="1300309" cy="1240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DE DALTON</a:t>
          </a:r>
          <a:endParaRPr lang="es-CO" sz="1800" kern="1200" dirty="0"/>
        </a:p>
      </dsp:txBody>
      <dsp:txXfrm>
        <a:off x="189201" y="1706887"/>
        <a:ext cx="1227651" cy="1167719"/>
      </dsp:txXfrm>
    </dsp:sp>
    <dsp:sp modelId="{05D9A48D-D5BF-46BE-9871-2FEF501C4C81}">
      <dsp:nvSpPr>
        <dsp:cNvPr id="0" name=""/>
        <dsp:cNvSpPr/>
      </dsp:nvSpPr>
      <dsp:spPr>
        <a:xfrm>
          <a:off x="1604847" y="1526475"/>
          <a:ext cx="1831251" cy="2204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04F5B8-9D75-4CE9-B41D-CB16E6838A01}">
      <dsp:nvSpPr>
        <dsp:cNvPr id="0" name=""/>
        <dsp:cNvSpPr/>
      </dsp:nvSpPr>
      <dsp:spPr>
        <a:xfrm>
          <a:off x="1756513" y="1670558"/>
          <a:ext cx="1831251" cy="2204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DE THOMSON (ÁTOMO ELÉCTRICAMENTE NEUTRO)</a:t>
          </a:r>
          <a:endParaRPr lang="es-CO" sz="1800" kern="1200" dirty="0"/>
        </a:p>
      </dsp:txBody>
      <dsp:txXfrm>
        <a:off x="1810149" y="1724194"/>
        <a:ext cx="1723979" cy="2097113"/>
      </dsp:txXfrm>
    </dsp:sp>
    <dsp:sp modelId="{A6A2170B-C73C-4882-94A8-E88E4C7BDFF8}">
      <dsp:nvSpPr>
        <dsp:cNvPr id="0" name=""/>
        <dsp:cNvSpPr/>
      </dsp:nvSpPr>
      <dsp:spPr>
        <a:xfrm>
          <a:off x="3739432" y="1526475"/>
          <a:ext cx="1777047" cy="19318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E1F644-BD3F-4CF2-B449-A343F5431A2E}">
      <dsp:nvSpPr>
        <dsp:cNvPr id="0" name=""/>
        <dsp:cNvSpPr/>
      </dsp:nvSpPr>
      <dsp:spPr>
        <a:xfrm>
          <a:off x="3891098" y="1670558"/>
          <a:ext cx="1777047" cy="1931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DE RUTHERFORD (NUCLEAR)</a:t>
          </a:r>
          <a:endParaRPr lang="es-CO" sz="1800" kern="1200" dirty="0"/>
        </a:p>
      </dsp:txBody>
      <dsp:txXfrm>
        <a:off x="3943146" y="1722606"/>
        <a:ext cx="1672951" cy="1827741"/>
      </dsp:txXfrm>
    </dsp:sp>
    <dsp:sp modelId="{1472AB3B-B18D-4789-BDE7-911900596168}">
      <dsp:nvSpPr>
        <dsp:cNvPr id="0" name=""/>
        <dsp:cNvSpPr/>
      </dsp:nvSpPr>
      <dsp:spPr>
        <a:xfrm>
          <a:off x="5819812" y="1526475"/>
          <a:ext cx="2051425" cy="1720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665257-E090-4525-8A25-0070F4B9D538}">
      <dsp:nvSpPr>
        <dsp:cNvPr id="0" name=""/>
        <dsp:cNvSpPr/>
      </dsp:nvSpPr>
      <dsp:spPr>
        <a:xfrm>
          <a:off x="5971479" y="1670558"/>
          <a:ext cx="2051425" cy="1720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DE BOHR (PLANETARIO)</a:t>
          </a:r>
          <a:endParaRPr lang="es-CO" sz="1800" kern="1200" dirty="0"/>
        </a:p>
      </dsp:txBody>
      <dsp:txXfrm>
        <a:off x="6021861" y="1720940"/>
        <a:ext cx="1950661" cy="1619398"/>
      </dsp:txXfrm>
    </dsp:sp>
    <dsp:sp modelId="{5D53CA1F-DD63-4DAE-BDC6-863D91BE839C}">
      <dsp:nvSpPr>
        <dsp:cNvPr id="0" name=""/>
        <dsp:cNvSpPr/>
      </dsp:nvSpPr>
      <dsp:spPr>
        <a:xfrm>
          <a:off x="8174571" y="1526475"/>
          <a:ext cx="1364996" cy="866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B1C1DF-296A-41CA-A7AD-12A57586DABF}">
      <dsp:nvSpPr>
        <dsp:cNvPr id="0" name=""/>
        <dsp:cNvSpPr/>
      </dsp:nvSpPr>
      <dsp:spPr>
        <a:xfrm>
          <a:off x="8326237" y="1670558"/>
          <a:ext cx="1364996" cy="866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smtClean="0"/>
            <a:t>DE SOMMERFELD</a:t>
          </a:r>
          <a:endParaRPr lang="es-CO" sz="1800" kern="1200" dirty="0"/>
        </a:p>
      </dsp:txBody>
      <dsp:txXfrm>
        <a:off x="8351624" y="1695945"/>
        <a:ext cx="1314222" cy="815998"/>
      </dsp:txXfrm>
    </dsp:sp>
    <dsp:sp modelId="{EB18F474-F1BC-4397-B966-06CE3314699F}">
      <dsp:nvSpPr>
        <dsp:cNvPr id="0" name=""/>
        <dsp:cNvSpPr/>
      </dsp:nvSpPr>
      <dsp:spPr>
        <a:xfrm>
          <a:off x="9842900" y="1526475"/>
          <a:ext cx="1594247" cy="1309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40185E-4FE6-47B5-BB0D-A90B3977995E}">
      <dsp:nvSpPr>
        <dsp:cNvPr id="0" name=""/>
        <dsp:cNvSpPr/>
      </dsp:nvSpPr>
      <dsp:spPr>
        <a:xfrm>
          <a:off x="9994566" y="1670558"/>
          <a:ext cx="1594247" cy="1309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DE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BROGLIE</a:t>
          </a:r>
          <a:endParaRPr lang="es-CO" sz="1800" kern="1200" dirty="0"/>
        </a:p>
      </dsp:txBody>
      <dsp:txXfrm>
        <a:off x="10032932" y="1708924"/>
        <a:ext cx="1517515" cy="1233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245E5-C284-41D2-9422-A231B9E0D992}">
      <dsp:nvSpPr>
        <dsp:cNvPr id="0" name=""/>
        <dsp:cNvSpPr/>
      </dsp:nvSpPr>
      <dsp:spPr>
        <a:xfrm>
          <a:off x="0" y="0"/>
          <a:ext cx="8835391" cy="1871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Louis de Broglie plantea al electrón con capacidad dual (para actuar como onda y como partícula). 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900" kern="1200" dirty="0"/>
        </a:p>
      </dsp:txBody>
      <dsp:txXfrm>
        <a:off x="1954244" y="0"/>
        <a:ext cx="6881146" cy="1871662"/>
      </dsp:txXfrm>
    </dsp:sp>
    <dsp:sp modelId="{38BD9A87-7A3D-4F45-881F-E35766E9FEC3}">
      <dsp:nvSpPr>
        <dsp:cNvPr id="0" name=""/>
        <dsp:cNvSpPr/>
      </dsp:nvSpPr>
      <dsp:spPr>
        <a:xfrm>
          <a:off x="187166" y="187166"/>
          <a:ext cx="1767078" cy="14973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75D4A9-2FEA-404D-BC9E-1A888DE9261C}">
      <dsp:nvSpPr>
        <dsp:cNvPr id="0" name=""/>
        <dsp:cNvSpPr/>
      </dsp:nvSpPr>
      <dsp:spPr>
        <a:xfrm>
          <a:off x="0" y="2058828"/>
          <a:ext cx="8835391" cy="1871662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Werner </a:t>
          </a:r>
          <a:r>
            <a:rPr lang="es-CO" sz="2900" kern="1200" dirty="0" err="1" smtClean="0"/>
            <a:t>Heisenberg</a:t>
          </a:r>
          <a:r>
            <a:rPr lang="es-CO" sz="2900" kern="1200" dirty="0" smtClean="0"/>
            <a:t> afirma que “no se puede conocer con exactitud y de forma simultánea la posición y velocidad de un electrón”. </a:t>
          </a:r>
          <a:endParaRPr lang="es-CO" sz="2900" kern="1200" dirty="0"/>
        </a:p>
      </dsp:txBody>
      <dsp:txXfrm>
        <a:off x="1954244" y="2058828"/>
        <a:ext cx="6881146" cy="1871662"/>
      </dsp:txXfrm>
    </dsp:sp>
    <dsp:sp modelId="{85C569C8-DF46-49A5-BA6D-4979A0EFE8BA}">
      <dsp:nvSpPr>
        <dsp:cNvPr id="0" name=""/>
        <dsp:cNvSpPr/>
      </dsp:nvSpPr>
      <dsp:spPr>
        <a:xfrm>
          <a:off x="187166" y="2245995"/>
          <a:ext cx="1767078" cy="14973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6DBE16-2A92-4F35-9EAC-95E735EA9910}">
      <dsp:nvSpPr>
        <dsp:cNvPr id="0" name=""/>
        <dsp:cNvSpPr/>
      </dsp:nvSpPr>
      <dsp:spPr>
        <a:xfrm>
          <a:off x="0" y="4117657"/>
          <a:ext cx="8835391" cy="1871662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Erwin </a:t>
          </a:r>
          <a:r>
            <a:rPr lang="es-CO" sz="2900" kern="1200" dirty="0" err="1" smtClean="0"/>
            <a:t>Schodinger</a:t>
          </a:r>
          <a:r>
            <a:rPr lang="es-CO" sz="2900" kern="1200" dirty="0" smtClean="0"/>
            <a:t> propone una ecuación matemática para determinar la probabilidad de encontrar al electrón en una región cercana al núcleo.</a:t>
          </a:r>
          <a:endParaRPr lang="es-CO" sz="2900" kern="1200" dirty="0"/>
        </a:p>
      </dsp:txBody>
      <dsp:txXfrm>
        <a:off x="1954244" y="4117657"/>
        <a:ext cx="6881146" cy="1871662"/>
      </dsp:txXfrm>
    </dsp:sp>
    <dsp:sp modelId="{0B6C025A-4CEB-4E2F-954D-299920067653}">
      <dsp:nvSpPr>
        <dsp:cNvPr id="0" name=""/>
        <dsp:cNvSpPr/>
      </dsp:nvSpPr>
      <dsp:spPr>
        <a:xfrm>
          <a:off x="187166" y="4304823"/>
          <a:ext cx="1767078" cy="14973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9000" b="-69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3AAD3-1D73-44A4-AF51-8E42C646B720}">
      <dsp:nvSpPr>
        <dsp:cNvPr id="0" name=""/>
        <dsp:cNvSpPr/>
      </dsp:nvSpPr>
      <dsp:spPr>
        <a:xfrm>
          <a:off x="4538407" y="2992605"/>
          <a:ext cx="2057400" cy="11292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MODELO ATÓMICO ACTUAL</a:t>
          </a:r>
          <a:endParaRPr lang="es-CO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3534" y="3047732"/>
        <a:ext cx="1947146" cy="1019032"/>
      </dsp:txXfrm>
    </dsp:sp>
    <dsp:sp modelId="{DEE3B215-7523-4CD5-8315-386CFAFFD718}">
      <dsp:nvSpPr>
        <dsp:cNvPr id="0" name=""/>
        <dsp:cNvSpPr/>
      </dsp:nvSpPr>
      <dsp:spPr>
        <a:xfrm rot="16200000">
          <a:off x="4780100" y="2205599"/>
          <a:ext cx="15740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401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C720-D358-41DE-A38F-7BCB81A9C73D}">
      <dsp:nvSpPr>
        <dsp:cNvPr id="0" name=""/>
        <dsp:cNvSpPr/>
      </dsp:nvSpPr>
      <dsp:spPr>
        <a:xfrm>
          <a:off x="4694012" y="76898"/>
          <a:ext cx="1746189" cy="1341694"/>
        </a:xfrm>
        <a:prstGeom prst="roundRect">
          <a:avLst/>
        </a:prstGeom>
        <a:gradFill rotWithShape="0">
          <a:gsLst>
            <a:gs pos="0">
              <a:schemeClr val="accent4">
                <a:hueOff val="1485099"/>
                <a:satOff val="-6853"/>
                <a:lumOff val="2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485099"/>
                <a:satOff val="-6853"/>
                <a:lumOff val="2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485099"/>
                <a:satOff val="-6853"/>
                <a:lumOff val="2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1. En la corteza se ubican los electrones.</a:t>
          </a:r>
          <a:endParaRPr lang="es-CO" sz="2400" kern="1200" dirty="0"/>
        </a:p>
      </dsp:txBody>
      <dsp:txXfrm>
        <a:off x="4759508" y="142394"/>
        <a:ext cx="1615197" cy="1210702"/>
      </dsp:txXfrm>
    </dsp:sp>
    <dsp:sp modelId="{99C41B44-E4EB-4D68-95EE-FCA615CFA731}">
      <dsp:nvSpPr>
        <dsp:cNvPr id="0" name=""/>
        <dsp:cNvSpPr/>
      </dsp:nvSpPr>
      <dsp:spPr>
        <a:xfrm rot="19504306">
          <a:off x="6308991" y="2780712"/>
          <a:ext cx="7401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017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DB1B7-2626-4827-B143-D0026C4E2BCE}">
      <dsp:nvSpPr>
        <dsp:cNvPr id="0" name=""/>
        <dsp:cNvSpPr/>
      </dsp:nvSpPr>
      <dsp:spPr>
        <a:xfrm>
          <a:off x="6651657" y="1067347"/>
          <a:ext cx="2811737" cy="1501471"/>
        </a:xfrm>
        <a:prstGeom prst="roundRect">
          <a:avLst/>
        </a:prstGeom>
        <a:gradFill rotWithShape="0">
          <a:gsLst>
            <a:gs pos="0">
              <a:schemeClr val="accent4">
                <a:hueOff val="2970198"/>
                <a:satOff val="-13705"/>
                <a:lumOff val="5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970198"/>
                <a:satOff val="-13705"/>
                <a:lumOff val="5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970198"/>
                <a:satOff val="-13705"/>
                <a:lumOff val="5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2.Los electrones poseen cantidades de energía específicas.</a:t>
          </a:r>
          <a:endParaRPr lang="es-CO" sz="2400" kern="1200" dirty="0"/>
        </a:p>
      </dsp:txBody>
      <dsp:txXfrm>
        <a:off x="6724953" y="1140643"/>
        <a:ext cx="2665145" cy="1354879"/>
      </dsp:txXfrm>
    </dsp:sp>
    <dsp:sp modelId="{1A3F209D-EF62-40C2-A040-3A7208218CCE}">
      <dsp:nvSpPr>
        <dsp:cNvPr id="0" name=""/>
        <dsp:cNvSpPr/>
      </dsp:nvSpPr>
      <dsp:spPr>
        <a:xfrm rot="147497">
          <a:off x="6595672" y="3607677"/>
          <a:ext cx="2921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14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AF1B5-48FC-4D30-92A6-EA86DF35FF3C}">
      <dsp:nvSpPr>
        <dsp:cNvPr id="0" name=""/>
        <dsp:cNvSpPr/>
      </dsp:nvSpPr>
      <dsp:spPr>
        <a:xfrm>
          <a:off x="6887681" y="2979969"/>
          <a:ext cx="2902288" cy="1392545"/>
        </a:xfrm>
        <a:prstGeom prst="roundRect">
          <a:avLst/>
        </a:prstGeom>
        <a:gradFill rotWithShape="0">
          <a:gsLst>
            <a:gs pos="0">
              <a:schemeClr val="accent4">
                <a:hueOff val="4455297"/>
                <a:satOff val="-20558"/>
                <a:lumOff val="75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455297"/>
                <a:satOff val="-20558"/>
                <a:lumOff val="75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455297"/>
                <a:satOff val="-20558"/>
                <a:lumOff val="75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3. Los niveles de energía están formados por subniveles de energía</a:t>
          </a:r>
          <a:endParaRPr lang="es-CO" sz="2400" kern="1200" dirty="0"/>
        </a:p>
      </dsp:txBody>
      <dsp:txXfrm>
        <a:off x="6955659" y="3047947"/>
        <a:ext cx="2766332" cy="1256589"/>
      </dsp:txXfrm>
    </dsp:sp>
    <dsp:sp modelId="{C239D9B6-8D7B-4AE1-B892-8F898333B7E3}">
      <dsp:nvSpPr>
        <dsp:cNvPr id="0" name=""/>
        <dsp:cNvSpPr/>
      </dsp:nvSpPr>
      <dsp:spPr>
        <a:xfrm rot="2844381">
          <a:off x="5923004" y="4493623"/>
          <a:ext cx="10099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990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E1451-6C1F-473E-ACC4-CA5D823F7E1B}">
      <dsp:nvSpPr>
        <dsp:cNvPr id="0" name=""/>
        <dsp:cNvSpPr/>
      </dsp:nvSpPr>
      <dsp:spPr>
        <a:xfrm>
          <a:off x="5731962" y="4865354"/>
          <a:ext cx="3342760" cy="1378458"/>
        </a:xfrm>
        <a:prstGeom prst="roundRect">
          <a:avLst/>
        </a:prstGeom>
        <a:gradFill rotWithShape="0">
          <a:gsLst>
            <a:gs pos="0">
              <a:schemeClr val="accent4">
                <a:hueOff val="5940396"/>
                <a:satOff val="-27410"/>
                <a:lumOff val="100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940396"/>
                <a:satOff val="-27410"/>
                <a:lumOff val="100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940396"/>
                <a:satOff val="-27410"/>
                <a:lumOff val="100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4.Los electrones cercanos al núcleo son poco energéticos y viceversa</a:t>
          </a:r>
          <a:endParaRPr lang="es-CO" sz="2800" kern="1200" dirty="0"/>
        </a:p>
      </dsp:txBody>
      <dsp:txXfrm>
        <a:off x="5799253" y="4932645"/>
        <a:ext cx="3208178" cy="1243876"/>
      </dsp:txXfrm>
    </dsp:sp>
    <dsp:sp modelId="{F5318A2F-07D1-47DC-9CE0-A29BF57F522E}">
      <dsp:nvSpPr>
        <dsp:cNvPr id="0" name=""/>
        <dsp:cNvSpPr/>
      </dsp:nvSpPr>
      <dsp:spPr>
        <a:xfrm rot="6942857">
          <a:off x="4281367" y="4758918"/>
          <a:ext cx="1414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1409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EF78C-DADA-4D39-860A-70757414926A}">
      <dsp:nvSpPr>
        <dsp:cNvPr id="0" name=""/>
        <dsp:cNvSpPr/>
      </dsp:nvSpPr>
      <dsp:spPr>
        <a:xfrm>
          <a:off x="3177543" y="5395944"/>
          <a:ext cx="2341131" cy="1385157"/>
        </a:xfrm>
        <a:prstGeom prst="roundRect">
          <a:avLst/>
        </a:prstGeom>
        <a:gradFill rotWithShape="0">
          <a:gsLst>
            <a:gs pos="0">
              <a:schemeClr val="accent4">
                <a:hueOff val="7425495"/>
                <a:satOff val="-34263"/>
                <a:lumOff val="12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425495"/>
                <a:satOff val="-34263"/>
                <a:lumOff val="12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425495"/>
                <a:satOff val="-34263"/>
                <a:lumOff val="12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5. Los electrones se mueven en zonas llamadas orbitales</a:t>
          </a:r>
          <a:endParaRPr lang="es-CO" sz="2400" kern="1200" dirty="0"/>
        </a:p>
      </dsp:txBody>
      <dsp:txXfrm>
        <a:off x="3245161" y="5463562"/>
        <a:ext cx="2205895" cy="1249921"/>
      </dsp:txXfrm>
    </dsp:sp>
    <dsp:sp modelId="{5B211A40-D432-4A99-97D2-B0613645D04B}">
      <dsp:nvSpPr>
        <dsp:cNvPr id="0" name=""/>
        <dsp:cNvSpPr/>
      </dsp:nvSpPr>
      <dsp:spPr>
        <a:xfrm rot="10028571">
          <a:off x="4082113" y="3843454"/>
          <a:ext cx="4620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208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6939A-D9B7-4375-B4F8-01C5936BE550}">
      <dsp:nvSpPr>
        <dsp:cNvPr id="0" name=""/>
        <dsp:cNvSpPr/>
      </dsp:nvSpPr>
      <dsp:spPr>
        <a:xfrm>
          <a:off x="1568181" y="3218279"/>
          <a:ext cx="2519724" cy="1928283"/>
        </a:xfrm>
        <a:prstGeom prst="roundRect">
          <a:avLst/>
        </a:prstGeom>
        <a:gradFill rotWithShape="0">
          <a:gsLst>
            <a:gs pos="0">
              <a:schemeClr val="accent4">
                <a:hueOff val="8910594"/>
                <a:satOff val="-41115"/>
                <a:lumOff val="151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910594"/>
                <a:satOff val="-41115"/>
                <a:lumOff val="151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910594"/>
                <a:satOff val="-41115"/>
                <a:lumOff val="151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6. En cada orbital caben máximo 2 electrones</a:t>
          </a:r>
          <a:endParaRPr lang="es-CO" sz="2400" kern="1200" dirty="0"/>
        </a:p>
      </dsp:txBody>
      <dsp:txXfrm>
        <a:off x="1662312" y="3312410"/>
        <a:ext cx="2331462" cy="1740021"/>
      </dsp:txXfrm>
    </dsp:sp>
    <dsp:sp modelId="{8FFFAF2F-3D4B-4A23-A3A7-03709792E031}">
      <dsp:nvSpPr>
        <dsp:cNvPr id="0" name=""/>
        <dsp:cNvSpPr/>
      </dsp:nvSpPr>
      <dsp:spPr>
        <a:xfrm rot="13114286">
          <a:off x="4365782" y="2819997"/>
          <a:ext cx="553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368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510C2-8FE3-4CD3-8BA7-D9A562E0B36E}">
      <dsp:nvSpPr>
        <dsp:cNvPr id="0" name=""/>
        <dsp:cNvSpPr/>
      </dsp:nvSpPr>
      <dsp:spPr>
        <a:xfrm>
          <a:off x="2094627" y="963713"/>
          <a:ext cx="2551842" cy="1683676"/>
        </a:xfrm>
        <a:prstGeom prst="round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7. En el núcleo se ubican los protones y neutrones</a:t>
          </a:r>
          <a:endParaRPr lang="es-CO" sz="2400" kern="1200" dirty="0"/>
        </a:p>
      </dsp:txBody>
      <dsp:txXfrm>
        <a:off x="2176817" y="1045903"/>
        <a:ext cx="2387462" cy="1519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69051-2B4E-4329-916F-E8656EB363A0}">
      <dsp:nvSpPr>
        <dsp:cNvPr id="0" name=""/>
        <dsp:cNvSpPr/>
      </dsp:nvSpPr>
      <dsp:spPr>
        <a:xfrm>
          <a:off x="0" y="0"/>
          <a:ext cx="10839994" cy="1499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1. Pensó que el átomo tenía electrones que no se movían.</a:t>
          </a:r>
          <a:endParaRPr lang="es-CO" sz="4000" kern="1200" dirty="0"/>
        </a:p>
      </dsp:txBody>
      <dsp:txXfrm>
        <a:off x="73190" y="73190"/>
        <a:ext cx="10693614" cy="1352916"/>
      </dsp:txXfrm>
    </dsp:sp>
    <dsp:sp modelId="{328C9F31-0F2C-495F-8FBE-EF1AE625918C}">
      <dsp:nvSpPr>
        <dsp:cNvPr id="0" name=""/>
        <dsp:cNvSpPr/>
      </dsp:nvSpPr>
      <dsp:spPr>
        <a:xfrm>
          <a:off x="0" y="1509908"/>
          <a:ext cx="10839994" cy="1499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2. Se imaginó al átomo como una esfera y asumió que todos los átomos de un mismo elemento eran iguales en masa, forma y tamaño.</a:t>
          </a:r>
          <a:endParaRPr lang="es-CO" sz="4000" kern="1200" dirty="0"/>
        </a:p>
      </dsp:txBody>
      <dsp:txXfrm>
        <a:off x="73190" y="1583098"/>
        <a:ext cx="10693614" cy="1352916"/>
      </dsp:txXfrm>
    </dsp:sp>
    <dsp:sp modelId="{A66B1DDC-4493-41D6-8A7C-A21A36C3CBB7}">
      <dsp:nvSpPr>
        <dsp:cNvPr id="0" name=""/>
        <dsp:cNvSpPr/>
      </dsp:nvSpPr>
      <dsp:spPr>
        <a:xfrm>
          <a:off x="0" y="3018936"/>
          <a:ext cx="10839994" cy="1499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3. Afirmó que los electrones tenían movimiento alrededor del núcleo.</a:t>
          </a:r>
          <a:endParaRPr lang="es-CO" sz="4000" kern="1200" dirty="0"/>
        </a:p>
      </dsp:txBody>
      <dsp:txXfrm>
        <a:off x="73190" y="3092126"/>
        <a:ext cx="10693614" cy="13529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37480-66CD-4809-9E3D-FD35DF2FFFD8}">
      <dsp:nvSpPr>
        <dsp:cNvPr id="0" name=""/>
        <dsp:cNvSpPr/>
      </dsp:nvSpPr>
      <dsp:spPr>
        <a:xfrm>
          <a:off x="0" y="355313"/>
          <a:ext cx="11168743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4. Afirmó que los electrones no se </a:t>
          </a:r>
          <a:r>
            <a:rPr lang="es-CO" sz="3600" kern="1200" dirty="0" smtClean="0"/>
            <a:t>chocan </a:t>
          </a:r>
          <a:r>
            <a:rPr lang="es-CO" sz="3600" kern="1200" dirty="0" smtClean="0"/>
            <a:t>contra el núcleo porque están organizados en niveles de energía específicos, del 1 al 7.</a:t>
          </a:r>
          <a:endParaRPr lang="es-CO" sz="3600" kern="1200" dirty="0"/>
        </a:p>
      </dsp:txBody>
      <dsp:txXfrm>
        <a:off x="70537" y="425850"/>
        <a:ext cx="11027669" cy="1303875"/>
      </dsp:txXfrm>
    </dsp:sp>
    <dsp:sp modelId="{5539F81A-BF35-474A-97D4-44B9A458DF20}">
      <dsp:nvSpPr>
        <dsp:cNvPr id="0" name=""/>
        <dsp:cNvSpPr/>
      </dsp:nvSpPr>
      <dsp:spPr>
        <a:xfrm>
          <a:off x="0" y="1987463"/>
          <a:ext cx="11168743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5. No supo explicar por qué si los electrones se movían, no se chocaban contra el núcleo.</a:t>
          </a:r>
          <a:endParaRPr lang="es-CO" sz="3600" kern="1200" dirty="0"/>
        </a:p>
      </dsp:txBody>
      <dsp:txXfrm>
        <a:off x="70537" y="2058000"/>
        <a:ext cx="11027669" cy="1303875"/>
      </dsp:txXfrm>
    </dsp:sp>
    <dsp:sp modelId="{2C4CBBAD-3FD9-453E-BCF7-9C36CEA59A00}">
      <dsp:nvSpPr>
        <dsp:cNvPr id="0" name=""/>
        <dsp:cNvSpPr/>
      </dsp:nvSpPr>
      <dsp:spPr>
        <a:xfrm>
          <a:off x="0" y="3619613"/>
          <a:ext cx="11168743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6. Incluyó en su modelo no sólo niveles, sino también subniveles de energía.</a:t>
          </a:r>
          <a:endParaRPr lang="es-CO" sz="3600" kern="1200" dirty="0"/>
        </a:p>
      </dsp:txBody>
      <dsp:txXfrm>
        <a:off x="70537" y="3690150"/>
        <a:ext cx="11027669" cy="1303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5F89A-661D-4CB9-9C46-5DE0B153F2E9}">
      <dsp:nvSpPr>
        <dsp:cNvPr id="0" name=""/>
        <dsp:cNvSpPr/>
      </dsp:nvSpPr>
      <dsp:spPr>
        <a:xfrm>
          <a:off x="0" y="285387"/>
          <a:ext cx="10829109" cy="15835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7.Afirmó que los electrones se podían comportar como partícula y como onda.</a:t>
          </a:r>
          <a:endParaRPr lang="es-CO" sz="3600" kern="1200" dirty="0"/>
        </a:p>
      </dsp:txBody>
      <dsp:txXfrm>
        <a:off x="77305" y="362692"/>
        <a:ext cx="10674499" cy="1428982"/>
      </dsp:txXfrm>
    </dsp:sp>
    <dsp:sp modelId="{A55F517B-309A-4F58-8E09-2F740C5E7B43}">
      <dsp:nvSpPr>
        <dsp:cNvPr id="0" name=""/>
        <dsp:cNvSpPr/>
      </dsp:nvSpPr>
      <dsp:spPr>
        <a:xfrm>
          <a:off x="0" y="2056179"/>
          <a:ext cx="10829109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8. Se imaginó al átomo como un pastel, en el que la masa estaba cargada positivamente y las pasas equivalían a los electrones.</a:t>
          </a:r>
          <a:endParaRPr lang="es-CO" sz="3600" kern="1200" dirty="0"/>
        </a:p>
      </dsp:txBody>
      <dsp:txXfrm>
        <a:off x="70537" y="2126716"/>
        <a:ext cx="10688035" cy="1303875"/>
      </dsp:txXfrm>
    </dsp:sp>
    <dsp:sp modelId="{70BE1425-1AD5-4840-9322-C729520A4955}">
      <dsp:nvSpPr>
        <dsp:cNvPr id="0" name=""/>
        <dsp:cNvSpPr/>
      </dsp:nvSpPr>
      <dsp:spPr>
        <a:xfrm>
          <a:off x="0" y="3688329"/>
          <a:ext cx="10829109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9. Incluyó figuras elípticas y circulares en su modelo atómico.</a:t>
          </a:r>
          <a:endParaRPr lang="es-CO" sz="3600" kern="1200" dirty="0"/>
        </a:p>
      </dsp:txBody>
      <dsp:txXfrm>
        <a:off x="70537" y="3758866"/>
        <a:ext cx="10688035" cy="130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683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99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64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90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68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789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54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207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63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87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489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FA77-B4E1-4E45-B13D-E3CA97A5B46A}" type="datetimeFigureOut">
              <a:rPr lang="es-CO" smtClean="0"/>
              <a:t>16/02/2015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5877-B92E-4B33-B1BE-CD1107B5B4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32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7190" y="1930095"/>
            <a:ext cx="6275070" cy="2467623"/>
          </a:xfrm>
        </p:spPr>
        <p:txBody>
          <a:bodyPr>
            <a:noAutofit/>
          </a:bodyPr>
          <a:lstStyle/>
          <a:p>
            <a:r>
              <a:rPr lang="es-CO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ATÓMICOS</a:t>
            </a:r>
            <a:endParaRPr lang="es-CO" sz="8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870375" y="4698378"/>
            <a:ext cx="7766936" cy="1572727"/>
          </a:xfrm>
        </p:spPr>
        <p:txBody>
          <a:bodyPr/>
          <a:lstStyle/>
          <a:p>
            <a:pPr algn="r"/>
            <a:r>
              <a:rPr lang="es-CO" dirty="0" smtClean="0"/>
              <a:t>Profesora: </a:t>
            </a:r>
            <a:r>
              <a:rPr lang="es-CO" dirty="0" err="1" smtClean="0"/>
              <a:t>Yheny</a:t>
            </a:r>
            <a:r>
              <a:rPr lang="es-CO" dirty="0" smtClean="0"/>
              <a:t> Soto</a:t>
            </a:r>
          </a:p>
          <a:p>
            <a:pPr algn="r"/>
            <a:r>
              <a:rPr lang="es-CO" dirty="0" smtClean="0"/>
              <a:t>2015</a:t>
            </a:r>
            <a:endParaRPr lang="es-CO" dirty="0"/>
          </a:p>
        </p:txBody>
      </p:sp>
      <p:pic>
        <p:nvPicPr>
          <p:cNvPr id="7174" name="Picture 6" descr="http://esp.rt.com/actualidad/public_images/adc/adce70507fb79ec4fe16eee2de428b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1051">
            <a:off x="6906623" y="1005840"/>
            <a:ext cx="4506155" cy="3502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26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/>
                </a:solidFill>
              </a:rPr>
              <a:t>1. Nivel de energía (n)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199" y="1322614"/>
            <a:ext cx="11185071" cy="5208815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Maiandra GD" pitchFamily="34" charset="0"/>
              </a:rPr>
              <a:t>Son las capas principales de la periferia del átomo donde se encuentran girando los electrones. </a:t>
            </a:r>
          </a:p>
          <a:p>
            <a:r>
              <a:rPr lang="es-ES" sz="2400" dirty="0" smtClean="0">
                <a:latin typeface="Maiandra GD" pitchFamily="34" charset="0"/>
              </a:rPr>
              <a:t>Cada nivel tiene ciertos valores definidos de energía, para albergar a los electrones que cumplan con dicho valor. </a:t>
            </a:r>
          </a:p>
          <a:p>
            <a:r>
              <a:rPr lang="es-ES" sz="2400" dirty="0" smtClean="0">
                <a:latin typeface="Maiandra GD" pitchFamily="34" charset="0"/>
              </a:rPr>
              <a:t>Los electrones que están en el último nivel de energía, son los más energéticos.</a:t>
            </a:r>
          </a:p>
          <a:p>
            <a:r>
              <a:rPr lang="es-CO" sz="2400" dirty="0" smtClean="0">
                <a:latin typeface="Maiandra GD" pitchFamily="34" charset="0"/>
              </a:rPr>
              <a:t>Se representan por los números del 1 al 7 o con las letras K,L,M,N,O,P y Q, respectivamente.</a:t>
            </a:r>
          </a:p>
          <a:p>
            <a:r>
              <a:rPr lang="es-ES" sz="2400" dirty="0" smtClean="0">
                <a:latin typeface="Maiandra GD" pitchFamily="34" charset="0"/>
              </a:rPr>
              <a:t>El número máximo de </a:t>
            </a:r>
            <a:r>
              <a:rPr lang="es-ES" sz="2400" u="sng" dirty="0" smtClean="0">
                <a:latin typeface="Maiandra GD" pitchFamily="34" charset="0"/>
              </a:rPr>
              <a:t>electrones</a:t>
            </a:r>
            <a:r>
              <a:rPr lang="es-ES" sz="2400" dirty="0" smtClean="0">
                <a:latin typeface="Maiandra GD" pitchFamily="34" charset="0"/>
              </a:rPr>
              <a:t> que cabe en un nivel está dado por la expresión:</a:t>
            </a:r>
          </a:p>
          <a:p>
            <a:pPr marL="0" indent="0" algn="ctr">
              <a:buNone/>
            </a:pPr>
            <a:r>
              <a:rPr lang="es-ES" sz="2400" dirty="0" smtClean="0">
                <a:latin typeface="Maiandra GD" pitchFamily="34" charset="0"/>
              </a:rPr>
              <a:t>2n</a:t>
            </a:r>
            <a:r>
              <a:rPr lang="es-ES" sz="2400" baseline="30000" dirty="0" smtClean="0">
                <a:latin typeface="Maiandra GD" pitchFamily="34" charset="0"/>
              </a:rPr>
              <a:t>2</a:t>
            </a:r>
            <a:r>
              <a:rPr lang="es-ES" sz="2400" dirty="0" smtClean="0">
                <a:latin typeface="Maiandra GD" pitchFamily="34" charset="0"/>
              </a:rPr>
              <a:t> Donde n es el nivel</a:t>
            </a:r>
          </a:p>
          <a:p>
            <a:pPr marL="0" indent="0" algn="ctr">
              <a:buNone/>
            </a:pPr>
            <a:endParaRPr lang="es-ES" sz="2400" dirty="0" smtClean="0">
              <a:latin typeface="Maiandra GD" pitchFamily="34" charset="0"/>
            </a:endParaRPr>
          </a:p>
          <a:p>
            <a:pPr marL="0" indent="0" algn="just">
              <a:buNone/>
            </a:pPr>
            <a:r>
              <a:rPr lang="es-CO" sz="2400" dirty="0" smtClean="0">
                <a:latin typeface="Maiandra GD" pitchFamily="34" charset="0"/>
              </a:rPr>
              <a:t>Los electrones que se ubican en el mismo nivel </a:t>
            </a:r>
            <a:r>
              <a:rPr lang="es-CO" sz="2400" u="sng" dirty="0" smtClean="0">
                <a:latin typeface="Maiandra GD" pitchFamily="34" charset="0"/>
              </a:rPr>
              <a:t>no tienen exactamente la misma energía</a:t>
            </a:r>
            <a:r>
              <a:rPr lang="es-CO" sz="2400" dirty="0" smtClean="0">
                <a:latin typeface="Maiandra GD" pitchFamily="34" charset="0"/>
              </a:rPr>
              <a:t>, por eso, dentro de cada nivel existen subniveles de energía.</a:t>
            </a:r>
          </a:p>
          <a:p>
            <a:pPr marL="0" indent="0" algn="just">
              <a:buNone/>
            </a:pPr>
            <a:endParaRPr lang="en-US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23392" y="476672"/>
            <a:ext cx="10972800" cy="1074542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latin typeface="Maiandra GD" pitchFamily="34" charset="0"/>
              </a:rPr>
              <a:t/>
            </a:r>
            <a:br>
              <a:rPr lang="es-ES" sz="4400" dirty="0" smtClean="0">
                <a:latin typeface="Maiandra GD" pitchFamily="34" charset="0"/>
              </a:rPr>
            </a:br>
            <a:r>
              <a:rPr lang="es-ES" sz="3600" b="1" dirty="0">
                <a:latin typeface="Maiandra GD" pitchFamily="34" charset="0"/>
              </a:rPr>
              <a:t>Completa la tabla teniendo en cuenta que 2n</a:t>
            </a:r>
            <a:r>
              <a:rPr lang="es-ES" sz="3600" b="1" baseline="30000" dirty="0">
                <a:latin typeface="Maiandra GD" pitchFamily="34" charset="0"/>
              </a:rPr>
              <a:t>2</a:t>
            </a:r>
            <a:r>
              <a:rPr lang="es-ES" sz="3600" b="1" dirty="0">
                <a:latin typeface="Maiandra GD" pitchFamily="34" charset="0"/>
              </a:rPr>
              <a:t> es la fórmula para calcular los electrones de cada nivel.</a:t>
            </a:r>
            <a:r>
              <a:rPr lang="es-ES" sz="2800" dirty="0">
                <a:latin typeface="Maiandra GD" pitchFamily="34" charset="0"/>
              </a:rPr>
              <a:t/>
            </a:r>
            <a:br>
              <a:rPr lang="es-ES" sz="2800" dirty="0">
                <a:latin typeface="Maiandra GD" pitchFamily="34" charset="0"/>
              </a:rPr>
            </a:br>
            <a:endParaRPr lang="en-U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251352"/>
              </p:ext>
            </p:extLst>
          </p:nvPr>
        </p:nvGraphicFramePr>
        <p:xfrm>
          <a:off x="719403" y="1700808"/>
          <a:ext cx="10972800" cy="4175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046240"/>
                <a:gridCol w="6926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Nivel de Energía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Número</a:t>
                      </a:r>
                      <a:r>
                        <a:rPr lang="es-MX" sz="2800" baseline="0" dirty="0" smtClean="0"/>
                        <a:t> de electrones en ese nivel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MX" sz="3600" dirty="0" smtClean="0"/>
                        <a:t>1</a:t>
                      </a:r>
                      <a:endParaRPr lang="en-US" sz="3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3600" dirty="0" smtClean="0"/>
                        <a:t>2 (1)</a:t>
                      </a:r>
                      <a:r>
                        <a:rPr lang="es-MX" sz="3600" baseline="30000" dirty="0" smtClean="0"/>
                        <a:t>2 </a:t>
                      </a:r>
                      <a:r>
                        <a:rPr lang="es-MX" sz="3600" baseline="0" dirty="0" smtClean="0"/>
                        <a:t> = 2 (1x1) = 2 (1) = 2 electrones</a:t>
                      </a:r>
                      <a:endParaRPr lang="en-US" sz="36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MX" sz="3600" dirty="0" smtClean="0"/>
                        <a:t>2</a:t>
                      </a:r>
                      <a:endParaRPr lang="en-US" sz="3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MX" sz="3600" dirty="0" smtClean="0"/>
                        <a:t>3</a:t>
                      </a:r>
                      <a:endParaRPr lang="en-US" sz="3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MX" sz="3600" dirty="0" smtClean="0"/>
                        <a:t>4</a:t>
                      </a:r>
                      <a:endParaRPr lang="en-US" sz="3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1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717938"/>
              </p:ext>
            </p:extLst>
          </p:nvPr>
        </p:nvGraphicFramePr>
        <p:xfrm>
          <a:off x="609600" y="1481138"/>
          <a:ext cx="10972800" cy="4785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46240"/>
                <a:gridCol w="6926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Nivel de Energía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Número</a:t>
                      </a:r>
                      <a:r>
                        <a:rPr lang="es-MX" sz="2800" baseline="0" dirty="0" smtClean="0"/>
                        <a:t> de electrones en ese nivel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s-MX" sz="3200" dirty="0" smtClean="0"/>
                        <a:t>1</a:t>
                      </a:r>
                      <a:endParaRPr lang="en-US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3200" dirty="0" smtClean="0"/>
                        <a:t>2 (1)</a:t>
                      </a:r>
                      <a:r>
                        <a:rPr lang="es-MX" sz="3200" baseline="30000" dirty="0" smtClean="0"/>
                        <a:t>2 </a:t>
                      </a:r>
                      <a:r>
                        <a:rPr lang="es-MX" sz="3200" baseline="0" dirty="0" smtClean="0"/>
                        <a:t> = 2 (1x1) = 2 (1) = 2 electrones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s-MX" sz="3200" dirty="0" smtClean="0"/>
                        <a:t>2</a:t>
                      </a:r>
                      <a:endParaRPr lang="en-US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2 (2)</a:t>
                      </a:r>
                      <a:r>
                        <a:rPr lang="es-MX" sz="3200" baseline="30000" dirty="0" smtClean="0"/>
                        <a:t>2 </a:t>
                      </a:r>
                      <a:r>
                        <a:rPr lang="es-MX" sz="3200" baseline="0" dirty="0" smtClean="0"/>
                        <a:t> = 2 (2x2) = 2 (4) = 8 electrones</a:t>
                      </a:r>
                      <a:endParaRPr lang="en-US" sz="3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s-MX" sz="3200" dirty="0" smtClean="0"/>
                        <a:t>3</a:t>
                      </a:r>
                      <a:endParaRPr lang="en-US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2 (3)</a:t>
                      </a:r>
                      <a:r>
                        <a:rPr lang="es-MX" sz="3200" baseline="30000" dirty="0" smtClean="0"/>
                        <a:t>2 </a:t>
                      </a:r>
                      <a:r>
                        <a:rPr lang="es-MX" sz="3200" baseline="0" dirty="0" smtClean="0"/>
                        <a:t> = 2 (3x3) = 2 (9) = 18  electrones</a:t>
                      </a:r>
                      <a:endParaRPr lang="en-US" sz="3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s-MX" sz="3200" dirty="0" smtClean="0"/>
                        <a:t>4</a:t>
                      </a:r>
                      <a:endParaRPr lang="en-US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2 (4)</a:t>
                      </a:r>
                      <a:r>
                        <a:rPr lang="es-MX" sz="3200" baseline="30000" dirty="0" smtClean="0"/>
                        <a:t>2 </a:t>
                      </a:r>
                      <a:r>
                        <a:rPr lang="es-MX" sz="3200" baseline="0" dirty="0" smtClean="0"/>
                        <a:t> = 2 (4x4) = 2 (16) = 32 electrones</a:t>
                      </a:r>
                      <a:endParaRPr lang="en-US" sz="3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446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Respuestas.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4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2. Subniveles de Energía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10972800" cy="4937720"/>
          </a:xfrm>
        </p:spPr>
        <p:txBody>
          <a:bodyPr>
            <a:normAutofit fontScale="92500" lnSpcReduction="10000"/>
          </a:bodyPr>
          <a:lstStyle/>
          <a:p>
            <a:r>
              <a:rPr lang="es-MX" sz="3600" dirty="0" smtClean="0"/>
              <a:t>Son capas internas que tienen los niveles.</a:t>
            </a:r>
          </a:p>
          <a:p>
            <a:r>
              <a:rPr lang="es-MX" sz="3600" dirty="0" smtClean="0"/>
              <a:t>Permiten asignar un valor energético más preciso a los electrones que están en un mismo nivel.</a:t>
            </a:r>
          </a:p>
          <a:p>
            <a:r>
              <a:rPr lang="es-MX" sz="3600" dirty="0" smtClean="0"/>
              <a:t>Se representan con letras minúsculas: s, p, d y f.</a:t>
            </a:r>
          </a:p>
          <a:p>
            <a:r>
              <a:rPr lang="es-MX" sz="3600" dirty="0" smtClean="0"/>
              <a:t>Cada subnivel sólo puede contener un cierto número </a:t>
            </a:r>
            <a:r>
              <a:rPr lang="es-MX" sz="3600" u="sng" dirty="0" smtClean="0"/>
              <a:t>máximo de electrones</a:t>
            </a:r>
            <a:r>
              <a:rPr lang="es-MX" sz="3600" dirty="0" smtClean="0"/>
              <a:t>, así:</a:t>
            </a:r>
          </a:p>
          <a:p>
            <a:pPr lvl="1" algn="ctr">
              <a:buNone/>
            </a:pPr>
            <a:r>
              <a:rPr lang="es-MX" sz="3200" dirty="0" smtClean="0">
                <a:solidFill>
                  <a:schemeClr val="tx1"/>
                </a:solidFill>
              </a:rPr>
              <a:t>s = 2 electrones</a:t>
            </a:r>
          </a:p>
          <a:p>
            <a:pPr lvl="1" algn="ctr">
              <a:buNone/>
            </a:pPr>
            <a:r>
              <a:rPr lang="es-MX" sz="3200" dirty="0" smtClean="0">
                <a:solidFill>
                  <a:schemeClr val="tx1"/>
                </a:solidFill>
              </a:rPr>
              <a:t>p= 6 electrones</a:t>
            </a:r>
          </a:p>
          <a:p>
            <a:pPr lvl="1" algn="ctr">
              <a:buNone/>
            </a:pPr>
            <a:r>
              <a:rPr lang="es-MX" sz="3200" dirty="0" smtClean="0">
                <a:solidFill>
                  <a:schemeClr val="tx1"/>
                </a:solidFill>
              </a:rPr>
              <a:t>d = 10 electrones</a:t>
            </a:r>
          </a:p>
          <a:p>
            <a:pPr lvl="1" algn="ctr">
              <a:buNone/>
            </a:pPr>
            <a:r>
              <a:rPr lang="es-MX" sz="3200" dirty="0" smtClean="0">
                <a:solidFill>
                  <a:schemeClr val="tx1"/>
                </a:solidFill>
              </a:rPr>
              <a:t>f = 14 electrones</a:t>
            </a:r>
          </a:p>
          <a:p>
            <a:pPr lvl="1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19723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59229"/>
            <a:ext cx="10515600" cy="966334"/>
          </a:xfrm>
        </p:spPr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3. Orbitales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23900" y="1237797"/>
            <a:ext cx="10515600" cy="2534103"/>
          </a:xfrm>
        </p:spPr>
        <p:txBody>
          <a:bodyPr>
            <a:normAutofit fontScale="92500" lnSpcReduction="10000"/>
          </a:bodyPr>
          <a:lstStyle/>
          <a:p>
            <a:r>
              <a:rPr lang="es-MX" sz="3600" dirty="0" smtClean="0"/>
              <a:t>Son las zonas del espacio donde existe la mayor probabilidad de encontrar un electrón.</a:t>
            </a:r>
          </a:p>
          <a:p>
            <a:r>
              <a:rPr lang="es-MX" sz="3600" dirty="0" smtClean="0"/>
              <a:t>Es una zona imaginaria.</a:t>
            </a:r>
          </a:p>
          <a:p>
            <a:r>
              <a:rPr lang="es-MX" sz="3600" dirty="0" smtClean="0"/>
              <a:t>NOTA: En cada orbital caben máximo 2 electrones.</a:t>
            </a:r>
          </a:p>
          <a:p>
            <a:r>
              <a:rPr lang="es-MX" sz="3600" dirty="0" smtClean="0"/>
              <a:t>Cada subnivel tiene un número respectivo de orbitales, así:</a:t>
            </a:r>
          </a:p>
          <a:p>
            <a:endParaRPr lang="es-MX" dirty="0" smtClean="0"/>
          </a:p>
          <a:p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82237"/>
              </p:ext>
            </p:extLst>
          </p:nvPr>
        </p:nvGraphicFramePr>
        <p:xfrm>
          <a:off x="2520752" y="3843401"/>
          <a:ext cx="8128000" cy="2590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/>
                <a:gridCol w="4064000"/>
              </a:tblGrid>
              <a:tr h="467342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Subnivel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Número de Orbitales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6001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 orbital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 orbitales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6001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d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5 orbitales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6001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f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7 orbitales</a:t>
                      </a:r>
                      <a:endParaRPr lang="en-US" sz="28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10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4. Espín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779814"/>
            <a:ext cx="10972800" cy="4377146"/>
          </a:xfrm>
        </p:spPr>
        <p:txBody>
          <a:bodyPr>
            <a:normAutofit/>
          </a:bodyPr>
          <a:lstStyle/>
          <a:p>
            <a:r>
              <a:rPr lang="es-MX" sz="4000" dirty="0" smtClean="0"/>
              <a:t>Es el sentido de giro que tiene un electrón dentro de un mismo orbital. </a:t>
            </a:r>
          </a:p>
          <a:p>
            <a:endParaRPr lang="es-MX" sz="4000" dirty="0" smtClean="0"/>
          </a:p>
          <a:p>
            <a:r>
              <a:rPr lang="es-MX" sz="4000" dirty="0" smtClean="0"/>
              <a:t>Como un orbital sólo puede tener como máximo a 2 electrones, éstos deben rotar en direcciones opuestas, pues si giran en el mismo sentido la repulsión entre ellos sería mayor.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8253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131128" y="1122362"/>
            <a:ext cx="6536871" cy="3045051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00B050"/>
                </a:solidFill>
              </a:rPr>
              <a:t>CONFIGURACIÓN ELECTRÓNICA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s://encrypted-tbn3.gstatic.com/images?q=tbn:ANd9GcSDNPHxilUfsvxZUAEDrJQkgbvvGsN8SnKH9zph4VRArj2t7-zk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8264">
            <a:off x="1510847" y="1250962"/>
            <a:ext cx="2489653" cy="2916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752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¿</a:t>
            </a:r>
            <a:r>
              <a:rPr lang="es-CO" dirty="0" smtClean="0"/>
              <a:t>Qué es la configuración electrónica?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23392" y="1453242"/>
            <a:ext cx="10972800" cy="5144109"/>
          </a:xfrm>
        </p:spPr>
        <p:txBody>
          <a:bodyPr>
            <a:normAutofit fontScale="25000" lnSpcReduction="20000"/>
          </a:bodyPr>
          <a:lstStyle/>
          <a:p>
            <a:r>
              <a:rPr lang="es-CO" sz="14400" dirty="0" smtClean="0"/>
              <a:t>Es la forma en la que se organizan los electrones en la corteza atómica.</a:t>
            </a:r>
          </a:p>
          <a:p>
            <a:r>
              <a:rPr lang="es-CO" sz="14400" dirty="0" smtClean="0"/>
              <a:t>Es la forma como se distribuyen los electrones en los diferentes niveles y subniveles de energía. </a:t>
            </a:r>
          </a:p>
          <a:p>
            <a:endParaRPr lang="es-CO" sz="14400" dirty="0" smtClean="0"/>
          </a:p>
          <a:p>
            <a:pPr algn="ctr">
              <a:buNone/>
            </a:pPr>
            <a:r>
              <a:rPr lang="es-CO" sz="14400" b="1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s-CO" sz="14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CO" sz="14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r>
              <a:rPr lang="es-CO" sz="14400" dirty="0" smtClean="0">
                <a:latin typeface="Arial" pitchFamily="34" charset="0"/>
                <a:cs typeface="Arial" pitchFamily="34" charset="0"/>
              </a:rPr>
              <a:t>Donde, 1 indica el nivel de energía</a:t>
            </a:r>
          </a:p>
          <a:p>
            <a:pPr algn="ctr">
              <a:buNone/>
            </a:pPr>
            <a:r>
              <a:rPr lang="es-CO" sz="14400" dirty="0" smtClean="0">
                <a:latin typeface="Arial" pitchFamily="34" charset="0"/>
                <a:cs typeface="Arial" pitchFamily="34" charset="0"/>
              </a:rPr>
              <a:t>s indica el subnivel de energía</a:t>
            </a:r>
          </a:p>
          <a:p>
            <a:pPr algn="ctr">
              <a:buNone/>
            </a:pPr>
            <a:r>
              <a:rPr lang="es-CO" sz="14400" dirty="0" smtClean="0">
                <a:latin typeface="Arial" pitchFamily="34" charset="0"/>
                <a:cs typeface="Arial" pitchFamily="34" charset="0"/>
              </a:rPr>
              <a:t>2 indica el número de electrones ocupados</a:t>
            </a:r>
          </a:p>
          <a:p>
            <a:pPr algn="ctr">
              <a:buNone/>
            </a:pPr>
            <a:r>
              <a:rPr lang="es-CO" sz="10400" baseline="30000" dirty="0" smtClean="0"/>
              <a:t>                               </a:t>
            </a:r>
          </a:p>
          <a:p>
            <a:pPr lvl="1" algn="just"/>
            <a:endParaRPr lang="es-CO" sz="9600" dirty="0" smtClean="0"/>
          </a:p>
          <a:p>
            <a:pPr>
              <a:buNone/>
            </a:pPr>
            <a:r>
              <a:rPr lang="es-CO" sz="9600" baseline="30000" dirty="0" smtClean="0"/>
              <a:t>                          </a:t>
            </a:r>
            <a:endParaRPr lang="es-CO" sz="9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s-CO" sz="10400" dirty="0" smtClean="0"/>
              <a:t>Para hallar la distribución o configuración electrónica debo</a:t>
            </a:r>
          </a:p>
          <a:p>
            <a:pPr lvl="1" algn="just"/>
            <a:r>
              <a:rPr lang="es-CO" sz="10400" dirty="0" smtClean="0">
                <a:solidFill>
                  <a:schemeClr val="tx1"/>
                </a:solidFill>
              </a:rPr>
              <a:t> Conocer el Z del elemento (número de protones).</a:t>
            </a:r>
          </a:p>
          <a:p>
            <a:pPr lvl="1" algn="just"/>
            <a:r>
              <a:rPr lang="es-CO" sz="10400" dirty="0" smtClean="0">
                <a:solidFill>
                  <a:schemeClr val="tx1"/>
                </a:solidFill>
              </a:rPr>
              <a:t>Conocer el número de electrones que tiene el átomo (recordar que si es neutro el Z = e)</a:t>
            </a:r>
          </a:p>
          <a:p>
            <a:pPr lvl="1"/>
            <a:r>
              <a:rPr lang="es-CO" sz="10400" dirty="0" smtClean="0">
                <a:solidFill>
                  <a:schemeClr val="tx1"/>
                </a:solidFill>
              </a:rPr>
              <a:t>Respetar la capacidad máxima de electrones en cada subnivel.</a:t>
            </a:r>
          </a:p>
          <a:p>
            <a:pPr lvl="1"/>
            <a:r>
              <a:rPr lang="es-CO" sz="10400" dirty="0" smtClean="0">
                <a:solidFill>
                  <a:schemeClr val="tx1"/>
                </a:solidFill>
              </a:rPr>
              <a:t>Utilizar la regla de las diagonales.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2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REGLA DE LAS DIAGONALES</a:t>
            </a:r>
            <a:endParaRPr lang="en-US" dirty="0"/>
          </a:p>
        </p:txBody>
      </p:sp>
      <p:pic>
        <p:nvPicPr>
          <p:cNvPr id="4" name="3 Marcador de contenido" descr="image004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12422"/>
          <a:stretch>
            <a:fillRect/>
          </a:stretch>
        </p:blipFill>
        <p:spPr>
          <a:xfrm>
            <a:off x="1930286" y="1340769"/>
            <a:ext cx="9158268" cy="5159837"/>
          </a:xfrm>
        </p:spPr>
      </p:pic>
    </p:spTree>
    <p:extLst>
      <p:ext uri="{BB962C8B-B14F-4D97-AF65-F5344CB8AC3E}">
        <p14:creationId xmlns:p14="http://schemas.microsoft.com/office/powerpoint/2010/main" val="21982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44145936"/>
              </p:ext>
            </p:extLst>
          </p:nvPr>
        </p:nvGraphicFramePr>
        <p:xfrm>
          <a:off x="502920" y="0"/>
          <a:ext cx="11590020" cy="4137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juanpabloquimica.blogspot.es/img/thomns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89" y="4228862"/>
            <a:ext cx="1452031" cy="163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imerime.com/user_files/125/125200/media/medelo%20atomico%20de%20dalto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9" y="3926205"/>
            <a:ext cx="1863090" cy="186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humbs.dreamstime.com/z/modelo-at%C3%B3mico-11965970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7"/>
          <a:stretch/>
        </p:blipFill>
        <p:spPr bwMode="auto">
          <a:xfrm>
            <a:off x="4337973" y="3949303"/>
            <a:ext cx="1884700" cy="206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modelos atómicos de boh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520" y="3949303"/>
            <a:ext cx="1869375" cy="163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.bp.blogspot.com/-e7_TI5dqQgg/UJLojf99FPI/AAAAAAAAAQk/kaQcxC90ipY/s320/orbitas_Bohr-Sommerfeld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57" y="3965972"/>
            <a:ext cx="2112032" cy="162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uned.es/pfp-evolucion-historica-principios-quimica/images/Temas/03/atomo_Sch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189" y="3965972"/>
            <a:ext cx="1450871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255270"/>
            <a:ext cx="8596668" cy="2545080"/>
          </a:xfrm>
        </p:spPr>
        <p:txBody>
          <a:bodyPr>
            <a:noAutofit/>
          </a:bodyPr>
          <a:lstStyle/>
          <a:p>
            <a:r>
              <a:rPr lang="es-CO" sz="5500" b="1" dirty="0" smtClean="0">
                <a:solidFill>
                  <a:schemeClr val="accent2"/>
                </a:solidFill>
              </a:rPr>
              <a:t>Modelo atómico actual – cuántico – ondulatorio (1920)</a:t>
            </a:r>
            <a:endParaRPr lang="es-CO" sz="5500" b="1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863336" y="2685204"/>
            <a:ext cx="5788924" cy="337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5000" dirty="0" smtClean="0"/>
              <a:t>Propuesto </a:t>
            </a:r>
            <a:r>
              <a:rPr lang="es-CO" sz="5000" dirty="0"/>
              <a:t>por Broglie, </a:t>
            </a:r>
            <a:r>
              <a:rPr lang="es-CO" sz="5000" dirty="0" err="1"/>
              <a:t>Heisenberg</a:t>
            </a:r>
            <a:r>
              <a:rPr lang="es-CO" sz="5000" dirty="0"/>
              <a:t> y </a:t>
            </a:r>
            <a:r>
              <a:rPr lang="es-CO" sz="5000" dirty="0" err="1"/>
              <a:t>Schödinger</a:t>
            </a:r>
            <a:r>
              <a:rPr lang="es-CO" sz="50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5000" dirty="0"/>
          </a:p>
          <a:p>
            <a:endParaRPr lang="es-CO" dirty="0"/>
          </a:p>
        </p:txBody>
      </p:sp>
      <p:pic>
        <p:nvPicPr>
          <p:cNvPr id="5" name="4 Marcador de contenido" descr="10historiadoatomo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7635702" y="2471579"/>
            <a:ext cx="3276600" cy="345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006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879900"/>
              </p:ext>
            </p:extLst>
          </p:nvPr>
        </p:nvGraphicFramePr>
        <p:xfrm>
          <a:off x="2753904" y="337343"/>
          <a:ext cx="8835391" cy="598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://www.100pies.net/Gifs/Profesiones/Profesores/profesor-escuela-1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4" y="1749106"/>
            <a:ext cx="2571640" cy="282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3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29707372"/>
              </p:ext>
            </p:extLst>
          </p:nvPr>
        </p:nvGraphicFramePr>
        <p:xfrm>
          <a:off x="251461" y="0"/>
          <a:ext cx="11325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5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ACTIVIDAD</a:t>
            </a:r>
            <a:endParaRPr lang="es-CO" dirty="0">
              <a:solidFill>
                <a:schemeClr val="accent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66652"/>
            <a:ext cx="10515600" cy="653142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Escribe frente a cada enunciado, el nombre del personaje al que se le atribuye cada idea y el modelo atómico del que hace parte.</a:t>
            </a:r>
          </a:p>
          <a:p>
            <a:pPr marL="0" indent="0">
              <a:buNone/>
            </a:pPr>
            <a:endParaRPr lang="es-CO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20885573"/>
              </p:ext>
            </p:extLst>
          </p:nvPr>
        </p:nvGraphicFramePr>
        <p:xfrm>
          <a:off x="746760" y="1829434"/>
          <a:ext cx="10839994" cy="451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93398" y="1044290"/>
            <a:ext cx="9796198" cy="1451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900" kern="1200" dirty="0" smtClean="0"/>
              <a:t>1. Pensó que el átomo tenía electrones que no se movían.</a:t>
            </a:r>
            <a:endParaRPr lang="es-CO" sz="2900" kern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11373405"/>
              </p:ext>
            </p:extLst>
          </p:nvPr>
        </p:nvGraphicFramePr>
        <p:xfrm>
          <a:off x="613954" y="693541"/>
          <a:ext cx="11168743" cy="541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3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53712304"/>
              </p:ext>
            </p:extLst>
          </p:nvPr>
        </p:nvGraphicFramePr>
        <p:xfrm>
          <a:off x="522513" y="719666"/>
          <a:ext cx="108291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8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19935739">
            <a:off x="4000500" y="1566951"/>
            <a:ext cx="653142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NÚMEROS CUÁNTICOS</a:t>
            </a:r>
            <a:endParaRPr lang="es-CO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Resultado de imagen para palabra número en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4" y="1737523"/>
            <a:ext cx="2900589" cy="26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4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942</Words>
  <Application>Microsoft Office PowerPoint</Application>
  <PresentationFormat>Personalizado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MODELOS ATÓMICOS</vt:lpstr>
      <vt:lpstr>Presentación de PowerPoint</vt:lpstr>
      <vt:lpstr>Modelo atómico actual – cuántico – ondulatorio (1920)</vt:lpstr>
      <vt:lpstr>Presentación de PowerPoint</vt:lpstr>
      <vt:lpstr>Presentación de PowerPoint</vt:lpstr>
      <vt:lpstr>ACTIVIDAD</vt:lpstr>
      <vt:lpstr>Presentación de PowerPoint</vt:lpstr>
      <vt:lpstr>Presentación de PowerPoint</vt:lpstr>
      <vt:lpstr>Presentación de PowerPoint</vt:lpstr>
      <vt:lpstr>1. Nivel de energía (n)</vt:lpstr>
      <vt:lpstr> Completa la tabla teniendo en cuenta que 2n2 es la fórmula para calcular los electrones de cada nivel. </vt:lpstr>
      <vt:lpstr>Respuestas.</vt:lpstr>
      <vt:lpstr>2. Subniveles de Energía</vt:lpstr>
      <vt:lpstr>3. Orbitales</vt:lpstr>
      <vt:lpstr>4. Espín</vt:lpstr>
      <vt:lpstr>CONFIGURACIÓN ELECTRÓNICA</vt:lpstr>
      <vt:lpstr>¿Qué es la configuración electrónica? </vt:lpstr>
      <vt:lpstr>Presentación de PowerPoint</vt:lpstr>
      <vt:lpstr>REGLA DE LAS DIAGONALES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ATÓMICOS</dc:title>
  <dc:creator>Sala Profesores 07</dc:creator>
  <cp:lastModifiedBy>usuario__5</cp:lastModifiedBy>
  <cp:revision>30</cp:revision>
  <dcterms:created xsi:type="dcterms:W3CDTF">2015-02-16T12:55:12Z</dcterms:created>
  <dcterms:modified xsi:type="dcterms:W3CDTF">2015-02-16T19:02:50Z</dcterms:modified>
</cp:coreProperties>
</file>